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2"/>
  </p:notesMasterIdLst>
  <p:handoutMasterIdLst>
    <p:handoutMasterId r:id="rId33"/>
  </p:handoutMasterIdLst>
  <p:sldIdLst>
    <p:sldId id="647" r:id="rId5"/>
    <p:sldId id="388" r:id="rId6"/>
    <p:sldId id="753" r:id="rId7"/>
    <p:sldId id="659" r:id="rId8"/>
    <p:sldId id="824" r:id="rId9"/>
    <p:sldId id="765" r:id="rId10"/>
    <p:sldId id="766" r:id="rId11"/>
    <p:sldId id="838" r:id="rId12"/>
    <p:sldId id="767" r:id="rId13"/>
    <p:sldId id="778" r:id="rId14"/>
    <p:sldId id="779" r:id="rId15"/>
    <p:sldId id="780" r:id="rId16"/>
    <p:sldId id="781" r:id="rId17"/>
    <p:sldId id="782" r:id="rId18"/>
    <p:sldId id="791" r:id="rId19"/>
    <p:sldId id="792" r:id="rId20"/>
    <p:sldId id="754" r:id="rId21"/>
    <p:sldId id="654" r:id="rId22"/>
    <p:sldId id="755" r:id="rId23"/>
    <p:sldId id="655" r:id="rId24"/>
    <p:sldId id="839" r:id="rId25"/>
    <p:sldId id="805" r:id="rId26"/>
    <p:sldId id="806" r:id="rId27"/>
    <p:sldId id="818" r:id="rId28"/>
    <p:sldId id="807" r:id="rId29"/>
    <p:sldId id="808" r:id="rId30"/>
    <p:sldId id="5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47"/>
            <p14:sldId id="388"/>
            <p14:sldId id="753"/>
            <p14:sldId id="659"/>
            <p14:sldId id="824"/>
            <p14:sldId id="765"/>
            <p14:sldId id="766"/>
            <p14:sldId id="838"/>
            <p14:sldId id="767"/>
            <p14:sldId id="778"/>
            <p14:sldId id="779"/>
            <p14:sldId id="780"/>
            <p14:sldId id="781"/>
            <p14:sldId id="782"/>
            <p14:sldId id="791"/>
            <p14:sldId id="792"/>
            <p14:sldId id="754"/>
            <p14:sldId id="654"/>
            <p14:sldId id="755"/>
            <p14:sldId id="655"/>
            <p14:sldId id="839"/>
            <p14:sldId id="805"/>
            <p14:sldId id="806"/>
            <p14:sldId id="818"/>
            <p14:sldId id="807"/>
            <p14:sldId id="808"/>
            <p14:sldId id="566"/>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C42148-21B4-468A-A70E-BFD120CB4336}" v="46" dt="2025-07-16T10:55:22.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01" autoAdjust="0"/>
  </p:normalViewPr>
  <p:slideViewPr>
    <p:cSldViewPr snapToGrid="0">
      <p:cViewPr varScale="1">
        <p:scale>
          <a:sx n="61" d="100"/>
          <a:sy n="61" d="100"/>
        </p:scale>
        <p:origin x="132" y="48"/>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A549617C-FDE1-4BD2-980D-D363326ABCB9}"/>
    <pc:docChg chg="undo custSel addSld delSld modSld sldOrd modSection">
      <pc:chgData name="Yoel Kortick" userId="167978f5-7f40-4909-85d5-d4149554ad4e" providerId="ADAL" clId="{A549617C-FDE1-4BD2-980D-D363326ABCB9}" dt="2025-03-26T13:40:24.010" v="2385" actId="20578"/>
      <pc:docMkLst>
        <pc:docMk/>
      </pc:docMkLst>
      <pc:sldChg chg="modSp">
        <pc:chgData name="Yoel Kortick" userId="167978f5-7f40-4909-85d5-d4149554ad4e" providerId="ADAL" clId="{A549617C-FDE1-4BD2-980D-D363326ABCB9}" dt="2025-03-26T13:40:24.010" v="2385" actId="20578"/>
        <pc:sldMkLst>
          <pc:docMk/>
          <pc:sldMk cId="815051809" sldId="388"/>
        </pc:sldMkLst>
      </pc:sldChg>
      <pc:sldChg chg="addSp mod">
        <pc:chgData name="Yoel Kortick" userId="167978f5-7f40-4909-85d5-d4149554ad4e" providerId="ADAL" clId="{A549617C-FDE1-4BD2-980D-D363326ABCB9}" dt="2025-03-26T05:20:17.077" v="0" actId="11529"/>
        <pc:sldMkLst>
          <pc:docMk/>
          <pc:sldMk cId="772738550" sldId="654"/>
        </pc:sldMkLst>
      </pc:sldChg>
      <pc:sldChg chg="addSp modSp mod">
        <pc:chgData name="Yoel Kortick" userId="167978f5-7f40-4909-85d5-d4149554ad4e" providerId="ADAL" clId="{A549617C-FDE1-4BD2-980D-D363326ABCB9}" dt="2025-03-26T05:20:49.216" v="8" actId="1036"/>
        <pc:sldMkLst>
          <pc:docMk/>
          <pc:sldMk cId="2696378798" sldId="655"/>
        </pc:sldMkLst>
      </pc:sldChg>
      <pc:sldChg chg="addSp delSp modSp mod">
        <pc:chgData name="Yoel Kortick" userId="167978f5-7f40-4909-85d5-d4149554ad4e" providerId="ADAL" clId="{A549617C-FDE1-4BD2-980D-D363326ABCB9}" dt="2025-03-26T12:21:40.907" v="1148" actId="12"/>
        <pc:sldMkLst>
          <pc:docMk/>
          <pc:sldMk cId="3867615705" sldId="656"/>
        </pc:sldMkLst>
      </pc:sldChg>
      <pc:sldChg chg="addSp delSp modSp mod">
        <pc:chgData name="Yoel Kortick" userId="167978f5-7f40-4909-85d5-d4149554ad4e" providerId="ADAL" clId="{A549617C-FDE1-4BD2-980D-D363326ABCB9}" dt="2025-03-26T12:34:12.076" v="1309" actId="14100"/>
        <pc:sldMkLst>
          <pc:docMk/>
          <pc:sldMk cId="3168855339" sldId="657"/>
        </pc:sldMkLst>
      </pc:sldChg>
      <pc:sldChg chg="addSp delSp modSp mod">
        <pc:chgData name="Yoel Kortick" userId="167978f5-7f40-4909-85d5-d4149554ad4e" providerId="ADAL" clId="{A549617C-FDE1-4BD2-980D-D363326ABCB9}" dt="2025-03-26T12:44:05.476" v="1435" actId="6549"/>
        <pc:sldMkLst>
          <pc:docMk/>
          <pc:sldMk cId="117500328" sldId="658"/>
        </pc:sldMkLst>
      </pc:sldChg>
      <pc:sldChg chg="modSp mod">
        <pc:chgData name="Yoel Kortick" userId="167978f5-7f40-4909-85d5-d4149554ad4e" providerId="ADAL" clId="{A549617C-FDE1-4BD2-980D-D363326ABCB9}" dt="2025-03-26T05:23:03.233" v="9" actId="20577"/>
        <pc:sldMkLst>
          <pc:docMk/>
          <pc:sldMk cId="3623821938" sldId="659"/>
        </pc:sldMkLst>
      </pc:sldChg>
      <pc:sldChg chg="add setBg">
        <pc:chgData name="Yoel Kortick" userId="167978f5-7f40-4909-85d5-d4149554ad4e" providerId="ADAL" clId="{A549617C-FDE1-4BD2-980D-D363326ABCB9}" dt="2025-03-26T13:40:15.306" v="2384"/>
        <pc:sldMkLst>
          <pc:docMk/>
          <pc:sldMk cId="2924909091" sldId="660"/>
        </pc:sldMkLst>
      </pc:sldChg>
      <pc:sldChg chg="del">
        <pc:chgData name="Yoel Kortick" userId="167978f5-7f40-4909-85d5-d4149554ad4e" providerId="ADAL" clId="{A549617C-FDE1-4BD2-980D-D363326ABCB9}" dt="2025-03-26T13:39:47.354" v="2383" actId="2696"/>
        <pc:sldMkLst>
          <pc:docMk/>
          <pc:sldMk cId="3798875754" sldId="660"/>
        </pc:sldMkLst>
      </pc:sldChg>
      <pc:sldChg chg="addSp delSp modSp mod">
        <pc:chgData name="Yoel Kortick" userId="167978f5-7f40-4909-85d5-d4149554ad4e" providerId="ADAL" clId="{A549617C-FDE1-4BD2-980D-D363326ABCB9}" dt="2025-03-26T12:35:47.731" v="1355" actId="166"/>
        <pc:sldMkLst>
          <pc:docMk/>
          <pc:sldMk cId="3192303771" sldId="661"/>
        </pc:sldMkLst>
      </pc:sldChg>
      <pc:sldChg chg="add">
        <pc:chgData name="Yoel Kortick" userId="167978f5-7f40-4909-85d5-d4149554ad4e" providerId="ADAL" clId="{A549617C-FDE1-4BD2-980D-D363326ABCB9}" dt="2025-03-26T13:40:15.306" v="2384"/>
        <pc:sldMkLst>
          <pc:docMk/>
          <pc:sldMk cId="456861909" sldId="664"/>
        </pc:sldMkLst>
      </pc:sldChg>
      <pc:sldChg chg="del">
        <pc:chgData name="Yoel Kortick" userId="167978f5-7f40-4909-85d5-d4149554ad4e" providerId="ADAL" clId="{A549617C-FDE1-4BD2-980D-D363326ABCB9}" dt="2025-03-26T13:39:47.354" v="2383" actId="2696"/>
        <pc:sldMkLst>
          <pc:docMk/>
          <pc:sldMk cId="4105886280" sldId="664"/>
        </pc:sldMkLst>
      </pc:sldChg>
      <pc:sldChg chg="addSp delSp modSp mod">
        <pc:chgData name="Yoel Kortick" userId="167978f5-7f40-4909-85d5-d4149554ad4e" providerId="ADAL" clId="{A549617C-FDE1-4BD2-980D-D363326ABCB9}" dt="2025-03-26T12:51:45.127" v="1669" actId="20577"/>
        <pc:sldMkLst>
          <pc:docMk/>
          <pc:sldMk cId="3543690014" sldId="667"/>
        </pc:sldMkLst>
      </pc:sldChg>
      <pc:sldChg chg="del">
        <pc:chgData name="Yoel Kortick" userId="167978f5-7f40-4909-85d5-d4149554ad4e" providerId="ADAL" clId="{A549617C-FDE1-4BD2-980D-D363326ABCB9}" dt="2025-03-26T13:23:14.266" v="2072" actId="47"/>
        <pc:sldMkLst>
          <pc:docMk/>
          <pc:sldMk cId="1898527764" sldId="668"/>
        </pc:sldMkLst>
      </pc:sldChg>
      <pc:sldChg chg="del">
        <pc:chgData name="Yoel Kortick" userId="167978f5-7f40-4909-85d5-d4149554ad4e" providerId="ADAL" clId="{A549617C-FDE1-4BD2-980D-D363326ABCB9}" dt="2025-03-26T13:23:17.989" v="2073" actId="47"/>
        <pc:sldMkLst>
          <pc:docMk/>
          <pc:sldMk cId="1387840951" sldId="669"/>
        </pc:sldMkLst>
      </pc:sldChg>
      <pc:sldChg chg="del">
        <pc:chgData name="Yoel Kortick" userId="167978f5-7f40-4909-85d5-d4149554ad4e" providerId="ADAL" clId="{A549617C-FDE1-4BD2-980D-D363326ABCB9}" dt="2025-03-26T13:23:21.605" v="2074" actId="47"/>
        <pc:sldMkLst>
          <pc:docMk/>
          <pc:sldMk cId="430718327" sldId="670"/>
        </pc:sldMkLst>
      </pc:sldChg>
      <pc:sldChg chg="del">
        <pc:chgData name="Yoel Kortick" userId="167978f5-7f40-4909-85d5-d4149554ad4e" providerId="ADAL" clId="{A549617C-FDE1-4BD2-980D-D363326ABCB9}" dt="2025-03-26T13:23:25.069" v="2075" actId="47"/>
        <pc:sldMkLst>
          <pc:docMk/>
          <pc:sldMk cId="291994855" sldId="671"/>
        </pc:sldMkLst>
      </pc:sldChg>
      <pc:sldChg chg="addSp delSp modSp mod">
        <pc:chgData name="Yoel Kortick" userId="167978f5-7f40-4909-85d5-d4149554ad4e" providerId="ADAL" clId="{A549617C-FDE1-4BD2-980D-D363326ABCB9}" dt="2025-03-26T13:27:54.956" v="2203" actId="1035"/>
        <pc:sldMkLst>
          <pc:docMk/>
          <pc:sldMk cId="807762896" sldId="672"/>
        </pc:sldMkLst>
      </pc:sldChg>
      <pc:sldChg chg="addSp delSp modSp mod">
        <pc:chgData name="Yoel Kortick" userId="167978f5-7f40-4909-85d5-d4149554ad4e" providerId="ADAL" clId="{A549617C-FDE1-4BD2-980D-D363326ABCB9}" dt="2025-03-26T13:27:24.849" v="2169" actId="1036"/>
        <pc:sldMkLst>
          <pc:docMk/>
          <pc:sldMk cId="1193229570" sldId="673"/>
        </pc:sldMkLst>
      </pc:sldChg>
      <pc:sldChg chg="addSp delSp modSp mod">
        <pc:chgData name="Yoel Kortick" userId="167978f5-7f40-4909-85d5-d4149554ad4e" providerId="ADAL" clId="{A549617C-FDE1-4BD2-980D-D363326ABCB9}" dt="2025-03-26T13:29:00.547" v="2257" actId="1038"/>
        <pc:sldMkLst>
          <pc:docMk/>
          <pc:sldMk cId="4210708260" sldId="674"/>
        </pc:sldMkLst>
      </pc:sldChg>
      <pc:sldChg chg="addSp delSp modSp mod">
        <pc:chgData name="Yoel Kortick" userId="167978f5-7f40-4909-85d5-d4149554ad4e" providerId="ADAL" clId="{A549617C-FDE1-4BD2-980D-D363326ABCB9}" dt="2025-03-26T13:31:44.082" v="2302" actId="12"/>
        <pc:sldMkLst>
          <pc:docMk/>
          <pc:sldMk cId="1769701769" sldId="675"/>
        </pc:sldMkLst>
      </pc:sldChg>
      <pc:sldChg chg="addSp delSp modSp mod">
        <pc:chgData name="Yoel Kortick" userId="167978f5-7f40-4909-85d5-d4149554ad4e" providerId="ADAL" clId="{A549617C-FDE1-4BD2-980D-D363326ABCB9}" dt="2025-03-26T13:36:56.986" v="2382" actId="208"/>
        <pc:sldMkLst>
          <pc:docMk/>
          <pc:sldMk cId="500567192" sldId="676"/>
        </pc:sldMkLst>
      </pc:sldChg>
      <pc:sldChg chg="del">
        <pc:chgData name="Yoel Kortick" userId="167978f5-7f40-4909-85d5-d4149554ad4e" providerId="ADAL" clId="{A549617C-FDE1-4BD2-980D-D363326ABCB9}" dt="2025-03-26T05:45:02.126" v="129" actId="2696"/>
        <pc:sldMkLst>
          <pc:docMk/>
          <pc:sldMk cId="3077068234" sldId="686"/>
        </pc:sldMkLst>
      </pc:sldChg>
      <pc:sldChg chg="add">
        <pc:chgData name="Yoel Kortick" userId="167978f5-7f40-4909-85d5-d4149554ad4e" providerId="ADAL" clId="{A549617C-FDE1-4BD2-980D-D363326ABCB9}" dt="2025-03-26T05:45:53.825" v="130"/>
        <pc:sldMkLst>
          <pc:docMk/>
          <pc:sldMk cId="3294941223" sldId="686"/>
        </pc:sldMkLst>
      </pc:sldChg>
      <pc:sldChg chg="addSp modSp add mod">
        <pc:chgData name="Yoel Kortick" userId="167978f5-7f40-4909-85d5-d4149554ad4e" providerId="ADAL" clId="{A549617C-FDE1-4BD2-980D-D363326ABCB9}" dt="2025-03-26T06:22:13.757" v="537" actId="1035"/>
        <pc:sldMkLst>
          <pc:docMk/>
          <pc:sldMk cId="572596212" sldId="687"/>
        </pc:sldMkLst>
      </pc:sldChg>
      <pc:sldChg chg="del">
        <pc:chgData name="Yoel Kortick" userId="167978f5-7f40-4909-85d5-d4149554ad4e" providerId="ADAL" clId="{A549617C-FDE1-4BD2-980D-D363326ABCB9}" dt="2025-03-26T05:45:02.126" v="129" actId="2696"/>
        <pc:sldMkLst>
          <pc:docMk/>
          <pc:sldMk cId="806293368" sldId="687"/>
        </pc:sldMkLst>
      </pc:sldChg>
      <pc:sldChg chg="modSp mod">
        <pc:chgData name="Yoel Kortick" userId="167978f5-7f40-4909-85d5-d4149554ad4e" providerId="ADAL" clId="{A549617C-FDE1-4BD2-980D-D363326ABCB9}" dt="2025-03-26T12:18:34.249" v="1131"/>
        <pc:sldMkLst>
          <pc:docMk/>
          <pc:sldMk cId="3900817606" sldId="693"/>
        </pc:sldMkLst>
      </pc:sldChg>
      <pc:sldChg chg="modSp mod">
        <pc:chgData name="Yoel Kortick" userId="167978f5-7f40-4909-85d5-d4149554ad4e" providerId="ADAL" clId="{A549617C-FDE1-4BD2-980D-D363326ABCB9}" dt="2025-03-26T05:30:12.104" v="70" actId="14100"/>
        <pc:sldMkLst>
          <pc:docMk/>
          <pc:sldMk cId="2658364484" sldId="694"/>
        </pc:sldMkLst>
      </pc:sldChg>
      <pc:sldChg chg="modSp mod">
        <pc:chgData name="Yoel Kortick" userId="167978f5-7f40-4909-85d5-d4149554ad4e" providerId="ADAL" clId="{A549617C-FDE1-4BD2-980D-D363326ABCB9}" dt="2025-03-26T05:29:02.465" v="53" actId="14100"/>
        <pc:sldMkLst>
          <pc:docMk/>
          <pc:sldMk cId="2289083123" sldId="695"/>
        </pc:sldMkLst>
      </pc:sldChg>
      <pc:sldChg chg="modSp mod">
        <pc:chgData name="Yoel Kortick" userId="167978f5-7f40-4909-85d5-d4149554ad4e" providerId="ADAL" clId="{A549617C-FDE1-4BD2-980D-D363326ABCB9}" dt="2025-03-26T12:25:33.722" v="1219" actId="12"/>
        <pc:sldMkLst>
          <pc:docMk/>
          <pc:sldMk cId="812820107" sldId="696"/>
        </pc:sldMkLst>
      </pc:sldChg>
      <pc:sldChg chg="addSp delSp modSp mod">
        <pc:chgData name="Yoel Kortick" userId="167978f5-7f40-4909-85d5-d4149554ad4e" providerId="ADAL" clId="{A549617C-FDE1-4BD2-980D-D363326ABCB9}" dt="2025-03-26T12:25:52.701" v="1223" actId="14100"/>
        <pc:sldMkLst>
          <pc:docMk/>
          <pc:sldMk cId="3929284306" sldId="697"/>
        </pc:sldMkLst>
      </pc:sldChg>
      <pc:sldChg chg="del">
        <pc:chgData name="Yoel Kortick" userId="167978f5-7f40-4909-85d5-d4149554ad4e" providerId="ADAL" clId="{A549617C-FDE1-4BD2-980D-D363326ABCB9}" dt="2025-03-26T06:46:13.676" v="672" actId="47"/>
        <pc:sldMkLst>
          <pc:docMk/>
          <pc:sldMk cId="2288534340" sldId="698"/>
        </pc:sldMkLst>
      </pc:sldChg>
      <pc:sldChg chg="addSp delSp modSp mod">
        <pc:chgData name="Yoel Kortick" userId="167978f5-7f40-4909-85d5-d4149554ad4e" providerId="ADAL" clId="{A549617C-FDE1-4BD2-980D-D363326ABCB9}" dt="2025-03-26T06:57:15.986" v="787" actId="208"/>
        <pc:sldMkLst>
          <pc:docMk/>
          <pc:sldMk cId="2412724434" sldId="699"/>
        </pc:sldMkLst>
      </pc:sldChg>
      <pc:sldChg chg="modSp mod">
        <pc:chgData name="Yoel Kortick" userId="167978f5-7f40-4909-85d5-d4149554ad4e" providerId="ADAL" clId="{A549617C-FDE1-4BD2-980D-D363326ABCB9}" dt="2025-03-26T05:32:05.194" v="127" actId="14100"/>
        <pc:sldMkLst>
          <pc:docMk/>
          <pc:sldMk cId="2676567132" sldId="700"/>
        </pc:sldMkLst>
      </pc:sldChg>
      <pc:sldChg chg="addSp delSp modSp add mod">
        <pc:chgData name="Yoel Kortick" userId="167978f5-7f40-4909-85d5-d4149554ad4e" providerId="ADAL" clId="{A549617C-FDE1-4BD2-980D-D363326ABCB9}" dt="2025-03-26T06:22:43.603" v="538" actId="1076"/>
        <pc:sldMkLst>
          <pc:docMk/>
          <pc:sldMk cId="3701601791" sldId="701"/>
        </pc:sldMkLst>
      </pc:sldChg>
      <pc:sldChg chg="addSp delSp modSp add mod">
        <pc:chgData name="Yoel Kortick" userId="167978f5-7f40-4909-85d5-d4149554ad4e" providerId="ADAL" clId="{A549617C-FDE1-4BD2-980D-D363326ABCB9}" dt="2025-03-26T12:25:44.352" v="1221" actId="14100"/>
        <pc:sldMkLst>
          <pc:docMk/>
          <pc:sldMk cId="437126074" sldId="702"/>
        </pc:sldMkLst>
      </pc:sldChg>
      <pc:sldChg chg="addSp delSp modSp add mod">
        <pc:chgData name="Yoel Kortick" userId="167978f5-7f40-4909-85d5-d4149554ad4e" providerId="ADAL" clId="{A549617C-FDE1-4BD2-980D-D363326ABCB9}" dt="2025-03-26T12:25:59.559" v="1224" actId="12"/>
        <pc:sldMkLst>
          <pc:docMk/>
          <pc:sldMk cId="1332973474" sldId="703"/>
        </pc:sldMkLst>
      </pc:sldChg>
      <pc:sldChg chg="addSp delSp modSp add mod ord">
        <pc:chgData name="Yoel Kortick" userId="167978f5-7f40-4909-85d5-d4149554ad4e" providerId="ADAL" clId="{A549617C-FDE1-4BD2-980D-D363326ABCB9}" dt="2025-03-26T12:26:12.195" v="1226" actId="14100"/>
        <pc:sldMkLst>
          <pc:docMk/>
          <pc:sldMk cId="72720149" sldId="704"/>
        </pc:sldMkLst>
      </pc:sldChg>
      <pc:sldChg chg="addSp delSp modSp add mod">
        <pc:chgData name="Yoel Kortick" userId="167978f5-7f40-4909-85d5-d4149554ad4e" providerId="ADAL" clId="{A549617C-FDE1-4BD2-980D-D363326ABCB9}" dt="2025-03-26T07:14:42.442" v="1109" actId="1076"/>
        <pc:sldMkLst>
          <pc:docMk/>
          <pc:sldMk cId="4181837683" sldId="705"/>
        </pc:sldMkLst>
      </pc:sldChg>
      <pc:sldChg chg="addSp delSp modSp add mod">
        <pc:chgData name="Yoel Kortick" userId="167978f5-7f40-4909-85d5-d4149554ad4e" providerId="ADAL" clId="{A549617C-FDE1-4BD2-980D-D363326ABCB9}" dt="2025-03-26T07:00:42.511" v="1003" actId="1076"/>
        <pc:sldMkLst>
          <pc:docMk/>
          <pc:sldMk cId="637422680" sldId="706"/>
        </pc:sldMkLst>
      </pc:sldChg>
      <pc:sldChg chg="addSp delSp modSp add mod">
        <pc:chgData name="Yoel Kortick" userId="167978f5-7f40-4909-85d5-d4149554ad4e" providerId="ADAL" clId="{A549617C-FDE1-4BD2-980D-D363326ABCB9}" dt="2025-03-26T12:32:03.622" v="1276" actId="20577"/>
        <pc:sldMkLst>
          <pc:docMk/>
          <pc:sldMk cId="1152824674" sldId="707"/>
        </pc:sldMkLst>
      </pc:sldChg>
      <pc:sldChg chg="addSp delSp modSp add mod">
        <pc:chgData name="Yoel Kortick" userId="167978f5-7f40-4909-85d5-d4149554ad4e" providerId="ADAL" clId="{A549617C-FDE1-4BD2-980D-D363326ABCB9}" dt="2025-03-26T12:25:06.229" v="1216" actId="20577"/>
        <pc:sldMkLst>
          <pc:docMk/>
          <pc:sldMk cId="2225016099" sldId="708"/>
        </pc:sldMkLst>
      </pc:sldChg>
      <pc:sldChg chg="addSp delSp modSp add mod">
        <pc:chgData name="Yoel Kortick" userId="167978f5-7f40-4909-85d5-d4149554ad4e" providerId="ADAL" clId="{A549617C-FDE1-4BD2-980D-D363326ABCB9}" dt="2025-03-26T13:10:08.817" v="1877" actId="20577"/>
        <pc:sldMkLst>
          <pc:docMk/>
          <pc:sldMk cId="4107658461" sldId="709"/>
        </pc:sldMkLst>
      </pc:sldChg>
      <pc:sldChg chg="addSp delSp modSp add mod">
        <pc:chgData name="Yoel Kortick" userId="167978f5-7f40-4909-85d5-d4149554ad4e" providerId="ADAL" clId="{A549617C-FDE1-4BD2-980D-D363326ABCB9}" dt="2025-03-26T12:53:39.542" v="1696" actId="14100"/>
        <pc:sldMkLst>
          <pc:docMk/>
          <pc:sldMk cId="64379080" sldId="710"/>
        </pc:sldMkLst>
      </pc:sldChg>
      <pc:sldChg chg="addSp delSp modSp add mod">
        <pc:chgData name="Yoel Kortick" userId="167978f5-7f40-4909-85d5-d4149554ad4e" providerId="ADAL" clId="{A549617C-FDE1-4BD2-980D-D363326ABCB9}" dt="2025-03-26T12:56:49.459" v="1795" actId="571"/>
        <pc:sldMkLst>
          <pc:docMk/>
          <pc:sldMk cId="3176835397" sldId="711"/>
        </pc:sldMkLst>
      </pc:sldChg>
      <pc:sldChg chg="add del">
        <pc:chgData name="Yoel Kortick" userId="167978f5-7f40-4909-85d5-d4149554ad4e" providerId="ADAL" clId="{A549617C-FDE1-4BD2-980D-D363326ABCB9}" dt="2025-03-26T13:23:09.853" v="2071" actId="47"/>
        <pc:sldMkLst>
          <pc:docMk/>
          <pc:sldMk cId="1829760589" sldId="712"/>
        </pc:sldMkLst>
      </pc:sldChg>
      <pc:sldChg chg="addSp delSp modSp add mod">
        <pc:chgData name="Yoel Kortick" userId="167978f5-7f40-4909-85d5-d4149554ad4e" providerId="ADAL" clId="{A549617C-FDE1-4BD2-980D-D363326ABCB9}" dt="2025-03-26T13:19:58.731" v="1987" actId="208"/>
        <pc:sldMkLst>
          <pc:docMk/>
          <pc:sldMk cId="1910410932" sldId="713"/>
        </pc:sldMkLst>
      </pc:sldChg>
      <pc:sldChg chg="addSp delSp modSp add mod">
        <pc:chgData name="Yoel Kortick" userId="167978f5-7f40-4909-85d5-d4149554ad4e" providerId="ADAL" clId="{A549617C-FDE1-4BD2-980D-D363326ABCB9}" dt="2025-03-26T13:21:39.286" v="2070" actId="14100"/>
        <pc:sldMkLst>
          <pc:docMk/>
          <pc:sldMk cId="1571791675" sldId="714"/>
        </pc:sldMkLst>
      </pc:sldChg>
    </pc:docChg>
  </pc:docChgLst>
  <pc:docChgLst>
    <pc:chgData name="Yoel Kortick" userId="167978f5-7f40-4909-85d5-d4149554ad4e" providerId="ADAL" clId="{4A539107-5504-4B30-BE0D-FD6D5F9D9A43}"/>
    <pc:docChg chg="undo custSel addSld delSld modSld modSection">
      <pc:chgData name="Yoel Kortick" userId="167978f5-7f40-4909-85d5-d4149554ad4e" providerId="ADAL" clId="{4A539107-5504-4B30-BE0D-FD6D5F9D9A43}" dt="2025-04-02T10:22:13.792" v="5216" actId="47"/>
      <pc:docMkLst>
        <pc:docMk/>
      </pc:docMkLst>
      <pc:sldChg chg="modSp mod">
        <pc:chgData name="Yoel Kortick" userId="167978f5-7f40-4909-85d5-d4149554ad4e" providerId="ADAL" clId="{4A539107-5504-4B30-BE0D-FD6D5F9D9A43}" dt="2025-03-27T16:13:18.304" v="1850" actId="14100"/>
        <pc:sldMkLst>
          <pc:docMk/>
          <pc:sldMk cId="815051809" sldId="388"/>
        </pc:sldMkLst>
      </pc:sldChg>
      <pc:sldChg chg="del">
        <pc:chgData name="Yoel Kortick" userId="167978f5-7f40-4909-85d5-d4149554ad4e" providerId="ADAL" clId="{4A539107-5504-4B30-BE0D-FD6D5F9D9A43}" dt="2025-03-26T13:42:57.154" v="24" actId="47"/>
        <pc:sldMkLst>
          <pc:docMk/>
          <pc:sldMk cId="1745681045" sldId="397"/>
        </pc:sldMkLst>
      </pc:sldChg>
      <pc:sldChg chg="del">
        <pc:chgData name="Yoel Kortick" userId="167978f5-7f40-4909-85d5-d4149554ad4e" providerId="ADAL" clId="{4A539107-5504-4B30-BE0D-FD6D5F9D9A43}" dt="2025-03-26T13:42:56.653" v="23" actId="47"/>
        <pc:sldMkLst>
          <pc:docMk/>
          <pc:sldMk cId="2554479115" sldId="398"/>
        </pc:sldMkLst>
      </pc:sldChg>
      <pc:sldChg chg="addSp delSp modSp mod">
        <pc:chgData name="Yoel Kortick" userId="167978f5-7f40-4909-85d5-d4149554ad4e" providerId="ADAL" clId="{4A539107-5504-4B30-BE0D-FD6D5F9D9A43}" dt="2025-03-26T13:44:24.424" v="68" actId="20577"/>
        <pc:sldMkLst>
          <pc:docMk/>
          <pc:sldMk cId="2594056538" sldId="647"/>
        </pc:sldMkLst>
      </pc:sldChg>
      <pc:sldChg chg="del">
        <pc:chgData name="Yoel Kortick" userId="167978f5-7f40-4909-85d5-d4149554ad4e" providerId="ADAL" clId="{4A539107-5504-4B30-BE0D-FD6D5F9D9A43}" dt="2025-03-26T13:42:57.601" v="25" actId="47"/>
        <pc:sldMkLst>
          <pc:docMk/>
          <pc:sldMk cId="3189043605" sldId="648"/>
        </pc:sldMkLst>
      </pc:sldChg>
      <pc:sldChg chg="del">
        <pc:chgData name="Yoel Kortick" userId="167978f5-7f40-4909-85d5-d4149554ad4e" providerId="ADAL" clId="{4A539107-5504-4B30-BE0D-FD6D5F9D9A43}" dt="2025-03-26T13:42:57.987" v="26" actId="47"/>
        <pc:sldMkLst>
          <pc:docMk/>
          <pc:sldMk cId="772285788" sldId="649"/>
        </pc:sldMkLst>
      </pc:sldChg>
      <pc:sldChg chg="del">
        <pc:chgData name="Yoel Kortick" userId="167978f5-7f40-4909-85d5-d4149554ad4e" providerId="ADAL" clId="{4A539107-5504-4B30-BE0D-FD6D5F9D9A43}" dt="2025-03-26T13:42:58.419" v="27" actId="47"/>
        <pc:sldMkLst>
          <pc:docMk/>
          <pc:sldMk cId="3516145148" sldId="650"/>
        </pc:sldMkLst>
      </pc:sldChg>
      <pc:sldChg chg="del">
        <pc:chgData name="Yoel Kortick" userId="167978f5-7f40-4909-85d5-d4149554ad4e" providerId="ADAL" clId="{4A539107-5504-4B30-BE0D-FD6D5F9D9A43}" dt="2025-03-26T13:42:59.381" v="28" actId="47"/>
        <pc:sldMkLst>
          <pc:docMk/>
          <pc:sldMk cId="3203775163" sldId="651"/>
        </pc:sldMkLst>
      </pc:sldChg>
      <pc:sldChg chg="del">
        <pc:chgData name="Yoel Kortick" userId="167978f5-7f40-4909-85d5-d4149554ad4e" providerId="ADAL" clId="{4A539107-5504-4B30-BE0D-FD6D5F9D9A43}" dt="2025-03-26T13:42:59.921" v="29" actId="47"/>
        <pc:sldMkLst>
          <pc:docMk/>
          <pc:sldMk cId="1512056173" sldId="653"/>
        </pc:sldMkLst>
      </pc:sldChg>
      <pc:sldChg chg="add del setBg">
        <pc:chgData name="Yoel Kortick" userId="167978f5-7f40-4909-85d5-d4149554ad4e" providerId="ADAL" clId="{4A539107-5504-4B30-BE0D-FD6D5F9D9A43}" dt="2025-03-27T16:12:40.636" v="1796"/>
        <pc:sldMkLst>
          <pc:docMk/>
          <pc:sldMk cId="772738550" sldId="654"/>
        </pc:sldMkLst>
      </pc:sldChg>
      <pc:sldChg chg="delSp modSp add del mod setBg">
        <pc:chgData name="Yoel Kortick" userId="167978f5-7f40-4909-85d5-d4149554ad4e" providerId="ADAL" clId="{4A539107-5504-4B30-BE0D-FD6D5F9D9A43}" dt="2025-04-02T10:20:29.875" v="5213" actId="478"/>
        <pc:sldMkLst>
          <pc:docMk/>
          <pc:sldMk cId="2696378798" sldId="655"/>
        </pc:sldMkLst>
      </pc:sldChg>
      <pc:sldChg chg="modSp mod">
        <pc:chgData name="Yoel Kortick" userId="167978f5-7f40-4909-85d5-d4149554ad4e" providerId="ADAL" clId="{4A539107-5504-4B30-BE0D-FD6D5F9D9A43}" dt="2025-03-27T16:41:26.341" v="2291" actId="20577"/>
        <pc:sldMkLst>
          <pc:docMk/>
          <pc:sldMk cId="3867615705" sldId="656"/>
        </pc:sldMkLst>
      </pc:sldChg>
      <pc:sldChg chg="modSp mod">
        <pc:chgData name="Yoel Kortick" userId="167978f5-7f40-4909-85d5-d4149554ad4e" providerId="ADAL" clId="{4A539107-5504-4B30-BE0D-FD6D5F9D9A43}" dt="2025-03-27T16:52:35.481" v="2421" actId="14100"/>
        <pc:sldMkLst>
          <pc:docMk/>
          <pc:sldMk cId="3168855339" sldId="657"/>
        </pc:sldMkLst>
      </pc:sldChg>
      <pc:sldChg chg="modSp mod">
        <pc:chgData name="Yoel Kortick" userId="167978f5-7f40-4909-85d5-d4149554ad4e" providerId="ADAL" clId="{4A539107-5504-4B30-BE0D-FD6D5F9D9A43}" dt="2025-03-27T16:55:16.751" v="2516" actId="20577"/>
        <pc:sldMkLst>
          <pc:docMk/>
          <pc:sldMk cId="117500328" sldId="658"/>
        </pc:sldMkLst>
      </pc:sldChg>
      <pc:sldChg chg="modSp mod">
        <pc:chgData name="Yoel Kortick" userId="167978f5-7f40-4909-85d5-d4149554ad4e" providerId="ADAL" clId="{4A539107-5504-4B30-BE0D-FD6D5F9D9A43}" dt="2025-03-27T17:31:41.543" v="2995" actId="255"/>
        <pc:sldMkLst>
          <pc:docMk/>
          <pc:sldMk cId="3623821938" sldId="659"/>
        </pc:sldMkLst>
      </pc:sldChg>
      <pc:sldChg chg="del">
        <pc:chgData name="Yoel Kortick" userId="167978f5-7f40-4909-85d5-d4149554ad4e" providerId="ADAL" clId="{4A539107-5504-4B30-BE0D-FD6D5F9D9A43}" dt="2025-03-26T13:43:11.855" v="37" actId="47"/>
        <pc:sldMkLst>
          <pc:docMk/>
          <pc:sldMk cId="2924909091" sldId="660"/>
        </pc:sldMkLst>
      </pc:sldChg>
      <pc:sldChg chg="addSp modSp mod">
        <pc:chgData name="Yoel Kortick" userId="167978f5-7f40-4909-85d5-d4149554ad4e" providerId="ADAL" clId="{4A539107-5504-4B30-BE0D-FD6D5F9D9A43}" dt="2025-03-27T16:54:17.577" v="2448" actId="1037"/>
        <pc:sldMkLst>
          <pc:docMk/>
          <pc:sldMk cId="3192303771" sldId="661"/>
        </pc:sldMkLst>
      </pc:sldChg>
      <pc:sldChg chg="add del">
        <pc:chgData name="Yoel Kortick" userId="167978f5-7f40-4909-85d5-d4149554ad4e" providerId="ADAL" clId="{4A539107-5504-4B30-BE0D-FD6D5F9D9A43}" dt="2025-03-27T16:12:40.636" v="1796"/>
        <pc:sldMkLst>
          <pc:docMk/>
          <pc:sldMk cId="4071181328" sldId="662"/>
        </pc:sldMkLst>
      </pc:sldChg>
      <pc:sldChg chg="modSp add del mod setBg">
        <pc:chgData name="Yoel Kortick" userId="167978f5-7f40-4909-85d5-d4149554ad4e" providerId="ADAL" clId="{4A539107-5504-4B30-BE0D-FD6D5F9D9A43}" dt="2025-03-27T16:16:32.624" v="1911"/>
        <pc:sldMkLst>
          <pc:docMk/>
          <pc:sldMk cId="3978528122" sldId="663"/>
        </pc:sldMkLst>
      </pc:sldChg>
      <pc:sldChg chg="del">
        <pc:chgData name="Yoel Kortick" userId="167978f5-7f40-4909-85d5-d4149554ad4e" providerId="ADAL" clId="{4A539107-5504-4B30-BE0D-FD6D5F9D9A43}" dt="2025-03-26T13:43:11.124" v="36" actId="47"/>
        <pc:sldMkLst>
          <pc:docMk/>
          <pc:sldMk cId="456861909" sldId="664"/>
        </pc:sldMkLst>
      </pc:sldChg>
      <pc:sldChg chg="del">
        <pc:chgData name="Yoel Kortick" userId="167978f5-7f40-4909-85d5-d4149554ad4e" providerId="ADAL" clId="{4A539107-5504-4B30-BE0D-FD6D5F9D9A43}" dt="2025-03-26T15:46:07.622" v="1382" actId="47"/>
        <pc:sldMkLst>
          <pc:docMk/>
          <pc:sldMk cId="2132961342" sldId="665"/>
        </pc:sldMkLst>
      </pc:sldChg>
      <pc:sldChg chg="modSp mod">
        <pc:chgData name="Yoel Kortick" userId="167978f5-7f40-4909-85d5-d4149554ad4e" providerId="ADAL" clId="{4A539107-5504-4B30-BE0D-FD6D5F9D9A43}" dt="2025-03-26T15:27:31.347" v="1079"/>
        <pc:sldMkLst>
          <pc:docMk/>
          <pc:sldMk cId="3543690014" sldId="667"/>
        </pc:sldMkLst>
      </pc:sldChg>
      <pc:sldChg chg="addSp delSp modSp mod">
        <pc:chgData name="Yoel Kortick" userId="167978f5-7f40-4909-85d5-d4149554ad4e" providerId="ADAL" clId="{4A539107-5504-4B30-BE0D-FD6D5F9D9A43}" dt="2025-03-31T10:16:43.589" v="3233" actId="1035"/>
        <pc:sldMkLst>
          <pc:docMk/>
          <pc:sldMk cId="807762896" sldId="672"/>
        </pc:sldMkLst>
      </pc:sldChg>
      <pc:sldChg chg="addSp delSp modSp mod">
        <pc:chgData name="Yoel Kortick" userId="167978f5-7f40-4909-85d5-d4149554ad4e" providerId="ADAL" clId="{4A539107-5504-4B30-BE0D-FD6D5F9D9A43}" dt="2025-03-31T10:16:29.004" v="3194" actId="1035"/>
        <pc:sldMkLst>
          <pc:docMk/>
          <pc:sldMk cId="1193229570" sldId="673"/>
        </pc:sldMkLst>
      </pc:sldChg>
      <pc:sldChg chg="addSp delSp modSp mod">
        <pc:chgData name="Yoel Kortick" userId="167978f5-7f40-4909-85d5-d4149554ad4e" providerId="ADAL" clId="{4A539107-5504-4B30-BE0D-FD6D5F9D9A43}" dt="2025-03-31T10:16:18.527" v="3174" actId="1035"/>
        <pc:sldMkLst>
          <pc:docMk/>
          <pc:sldMk cId="4210708260" sldId="674"/>
        </pc:sldMkLst>
      </pc:sldChg>
      <pc:sldChg chg="addSp delSp modSp mod">
        <pc:chgData name="Yoel Kortick" userId="167978f5-7f40-4909-85d5-d4149554ad4e" providerId="ADAL" clId="{4A539107-5504-4B30-BE0D-FD6D5F9D9A43}" dt="2025-03-31T10:17:53.252" v="3258" actId="1076"/>
        <pc:sldMkLst>
          <pc:docMk/>
          <pc:sldMk cId="1769701769" sldId="675"/>
        </pc:sldMkLst>
      </pc:sldChg>
      <pc:sldChg chg="addSp delSp modSp mod">
        <pc:chgData name="Yoel Kortick" userId="167978f5-7f40-4909-85d5-d4149554ad4e" providerId="ADAL" clId="{4A539107-5504-4B30-BE0D-FD6D5F9D9A43}" dt="2025-03-31T10:20:28.390" v="3317" actId="1035"/>
        <pc:sldMkLst>
          <pc:docMk/>
          <pc:sldMk cId="500567192" sldId="676"/>
        </pc:sldMkLst>
      </pc:sldChg>
      <pc:sldChg chg="del">
        <pc:chgData name="Yoel Kortick" userId="167978f5-7f40-4909-85d5-d4149554ad4e" providerId="ADAL" clId="{4A539107-5504-4B30-BE0D-FD6D5F9D9A43}" dt="2025-03-26T13:51:16.345" v="69" actId="2696"/>
        <pc:sldMkLst>
          <pc:docMk/>
          <pc:sldMk cId="1019243010" sldId="677"/>
        </pc:sldMkLst>
      </pc:sldChg>
      <pc:sldChg chg="addSp delSp modSp add mod">
        <pc:chgData name="Yoel Kortick" userId="167978f5-7f40-4909-85d5-d4149554ad4e" providerId="ADAL" clId="{4A539107-5504-4B30-BE0D-FD6D5F9D9A43}" dt="2025-03-27T16:56:41.974" v="2599" actId="313"/>
        <pc:sldMkLst>
          <pc:docMk/>
          <pc:sldMk cId="2214508953" sldId="677"/>
        </pc:sldMkLst>
      </pc:sldChg>
      <pc:sldChg chg="addSp delSp modSp add mod">
        <pc:chgData name="Yoel Kortick" userId="167978f5-7f40-4909-85d5-d4149554ad4e" providerId="ADAL" clId="{4A539107-5504-4B30-BE0D-FD6D5F9D9A43}" dt="2025-03-26T15:27:31.347" v="1079"/>
        <pc:sldMkLst>
          <pc:docMk/>
          <pc:sldMk cId="1260171944" sldId="678"/>
        </pc:sldMkLst>
      </pc:sldChg>
      <pc:sldChg chg="del">
        <pc:chgData name="Yoel Kortick" userId="167978f5-7f40-4909-85d5-d4149554ad4e" providerId="ADAL" clId="{4A539107-5504-4B30-BE0D-FD6D5F9D9A43}" dt="2025-03-26T13:51:16.345" v="69" actId="2696"/>
        <pc:sldMkLst>
          <pc:docMk/>
          <pc:sldMk cId="3007602330" sldId="678"/>
        </pc:sldMkLst>
      </pc:sldChg>
      <pc:sldChg chg="addSp delSp modSp add mod">
        <pc:chgData name="Yoel Kortick" userId="167978f5-7f40-4909-85d5-d4149554ad4e" providerId="ADAL" clId="{4A539107-5504-4B30-BE0D-FD6D5F9D9A43}" dt="2025-03-26T15:27:31.347" v="1079"/>
        <pc:sldMkLst>
          <pc:docMk/>
          <pc:sldMk cId="3955016840" sldId="679"/>
        </pc:sldMkLst>
      </pc:sldChg>
      <pc:sldChg chg="del">
        <pc:chgData name="Yoel Kortick" userId="167978f5-7f40-4909-85d5-d4149554ad4e" providerId="ADAL" clId="{4A539107-5504-4B30-BE0D-FD6D5F9D9A43}" dt="2025-03-26T13:51:16.345" v="69" actId="2696"/>
        <pc:sldMkLst>
          <pc:docMk/>
          <pc:sldMk cId="4039679056" sldId="679"/>
        </pc:sldMkLst>
      </pc:sldChg>
      <pc:sldChg chg="addSp delSp modSp del mod">
        <pc:chgData name="Yoel Kortick" userId="167978f5-7f40-4909-85d5-d4149554ad4e" providerId="ADAL" clId="{4A539107-5504-4B30-BE0D-FD6D5F9D9A43}" dt="2025-03-26T15:30:07.134" v="1106" actId="2696"/>
        <pc:sldMkLst>
          <pc:docMk/>
          <pc:sldMk cId="1489428167" sldId="680"/>
        </pc:sldMkLst>
      </pc:sldChg>
      <pc:sldChg chg="modSp add mod">
        <pc:chgData name="Yoel Kortick" userId="167978f5-7f40-4909-85d5-d4149554ad4e" providerId="ADAL" clId="{4A539107-5504-4B30-BE0D-FD6D5F9D9A43}" dt="2025-03-27T17:20:50.792" v="2819" actId="14100"/>
        <pc:sldMkLst>
          <pc:docMk/>
          <pc:sldMk cId="3586698469" sldId="680"/>
        </pc:sldMkLst>
      </pc:sldChg>
      <pc:sldChg chg="addSp delSp modSp del mod">
        <pc:chgData name="Yoel Kortick" userId="167978f5-7f40-4909-85d5-d4149554ad4e" providerId="ADAL" clId="{4A539107-5504-4B30-BE0D-FD6D5F9D9A43}" dt="2025-03-26T15:30:07.134" v="1106" actId="2696"/>
        <pc:sldMkLst>
          <pc:docMk/>
          <pc:sldMk cId="468747960" sldId="681"/>
        </pc:sldMkLst>
      </pc:sldChg>
      <pc:sldChg chg="modSp add mod">
        <pc:chgData name="Yoel Kortick" userId="167978f5-7f40-4909-85d5-d4149554ad4e" providerId="ADAL" clId="{4A539107-5504-4B30-BE0D-FD6D5F9D9A43}" dt="2025-03-26T15:30:32.052" v="1133" actId="20577"/>
        <pc:sldMkLst>
          <pc:docMk/>
          <pc:sldMk cId="685334089" sldId="681"/>
        </pc:sldMkLst>
      </pc:sldChg>
      <pc:sldChg chg="addSp delSp modSp del mod">
        <pc:chgData name="Yoel Kortick" userId="167978f5-7f40-4909-85d5-d4149554ad4e" providerId="ADAL" clId="{4A539107-5504-4B30-BE0D-FD6D5F9D9A43}" dt="2025-03-26T15:31:45.803" v="1140" actId="2696"/>
        <pc:sldMkLst>
          <pc:docMk/>
          <pc:sldMk cId="70298508" sldId="682"/>
        </pc:sldMkLst>
      </pc:sldChg>
      <pc:sldChg chg="addSp delSp modSp add mod">
        <pc:chgData name="Yoel Kortick" userId="167978f5-7f40-4909-85d5-d4149554ad4e" providerId="ADAL" clId="{4A539107-5504-4B30-BE0D-FD6D5F9D9A43}" dt="2025-03-26T15:34:27.097" v="1225" actId="14100"/>
        <pc:sldMkLst>
          <pc:docMk/>
          <pc:sldMk cId="1865956830" sldId="682"/>
        </pc:sldMkLst>
      </pc:sldChg>
      <pc:sldChg chg="add">
        <pc:chgData name="Yoel Kortick" userId="167978f5-7f40-4909-85d5-d4149554ad4e" providerId="ADAL" clId="{4A539107-5504-4B30-BE0D-FD6D5F9D9A43}" dt="2025-03-26T15:32:05.630" v="1141"/>
        <pc:sldMkLst>
          <pc:docMk/>
          <pc:sldMk cId="3700648700" sldId="683"/>
        </pc:sldMkLst>
      </pc:sldChg>
      <pc:sldChg chg="addSp delSp modSp del mod">
        <pc:chgData name="Yoel Kortick" userId="167978f5-7f40-4909-85d5-d4149554ad4e" providerId="ADAL" clId="{4A539107-5504-4B30-BE0D-FD6D5F9D9A43}" dt="2025-03-26T15:31:45.803" v="1140" actId="2696"/>
        <pc:sldMkLst>
          <pc:docMk/>
          <pc:sldMk cId="3871049843" sldId="683"/>
        </pc:sldMkLst>
      </pc:sldChg>
      <pc:sldChg chg="addSp delSp modSp add mod">
        <pc:chgData name="Yoel Kortick" userId="167978f5-7f40-4909-85d5-d4149554ad4e" providerId="ADAL" clId="{4A539107-5504-4B30-BE0D-FD6D5F9D9A43}" dt="2025-03-31T10:31:24.389" v="3380" actId="208"/>
        <pc:sldMkLst>
          <pc:docMk/>
          <pc:sldMk cId="1161975563" sldId="684"/>
        </pc:sldMkLst>
      </pc:sldChg>
      <pc:sldChg chg="modSp del">
        <pc:chgData name="Yoel Kortick" userId="167978f5-7f40-4909-85d5-d4149554ad4e" providerId="ADAL" clId="{4A539107-5504-4B30-BE0D-FD6D5F9D9A43}" dt="2025-03-26T15:24:43.115" v="1054" actId="2696"/>
        <pc:sldMkLst>
          <pc:docMk/>
          <pc:sldMk cId="1425642376" sldId="684"/>
        </pc:sldMkLst>
      </pc:sldChg>
      <pc:sldChg chg="add del">
        <pc:chgData name="Yoel Kortick" userId="167978f5-7f40-4909-85d5-d4149554ad4e" providerId="ADAL" clId="{4A539107-5504-4B30-BE0D-FD6D5F9D9A43}" dt="2025-03-27T16:39:34.977" v="2208" actId="2696"/>
        <pc:sldMkLst>
          <pc:docMk/>
          <pc:sldMk cId="1685258837" sldId="684"/>
        </pc:sldMkLst>
      </pc:sldChg>
      <pc:sldChg chg="modSp del">
        <pc:chgData name="Yoel Kortick" userId="167978f5-7f40-4909-85d5-d4149554ad4e" providerId="ADAL" clId="{4A539107-5504-4B30-BE0D-FD6D5F9D9A43}" dt="2025-03-26T15:24:43.115" v="1054" actId="2696"/>
        <pc:sldMkLst>
          <pc:docMk/>
          <pc:sldMk cId="3074432967" sldId="685"/>
        </pc:sldMkLst>
      </pc:sldChg>
      <pc:sldChg chg="add del">
        <pc:chgData name="Yoel Kortick" userId="167978f5-7f40-4909-85d5-d4149554ad4e" providerId="ADAL" clId="{4A539107-5504-4B30-BE0D-FD6D5F9D9A43}" dt="2025-03-27T16:40:26.702" v="2226" actId="47"/>
        <pc:sldMkLst>
          <pc:docMk/>
          <pc:sldMk cId="3520006378" sldId="685"/>
        </pc:sldMkLst>
      </pc:sldChg>
      <pc:sldChg chg="add del">
        <pc:chgData name="Yoel Kortick" userId="167978f5-7f40-4909-85d5-d4149554ad4e" providerId="ADAL" clId="{4A539107-5504-4B30-BE0D-FD6D5F9D9A43}" dt="2025-03-26T15:20:13.300" v="955" actId="2696"/>
        <pc:sldMkLst>
          <pc:docMk/>
          <pc:sldMk cId="1204799910" sldId="686"/>
        </pc:sldMkLst>
      </pc:sldChg>
      <pc:sldChg chg="modSp del">
        <pc:chgData name="Yoel Kortick" userId="167978f5-7f40-4909-85d5-d4149554ad4e" providerId="ADAL" clId="{4A539107-5504-4B30-BE0D-FD6D5F9D9A43}" dt="2025-03-26T15:14:58.926" v="914" actId="2696"/>
        <pc:sldMkLst>
          <pc:docMk/>
          <pc:sldMk cId="3294941223" sldId="686"/>
        </pc:sldMkLst>
      </pc:sldChg>
      <pc:sldChg chg="addSp modSp add mod">
        <pc:chgData name="Yoel Kortick" userId="167978f5-7f40-4909-85d5-d4149554ad4e" providerId="ADAL" clId="{4A539107-5504-4B30-BE0D-FD6D5F9D9A43}" dt="2025-03-27T16:21:17.600" v="2043" actId="14100"/>
        <pc:sldMkLst>
          <pc:docMk/>
          <pc:sldMk cId="4057799895" sldId="686"/>
        </pc:sldMkLst>
      </pc:sldChg>
      <pc:sldChg chg="add del">
        <pc:chgData name="Yoel Kortick" userId="167978f5-7f40-4909-85d5-d4149554ad4e" providerId="ADAL" clId="{4A539107-5504-4B30-BE0D-FD6D5F9D9A43}" dt="2025-03-26T15:20:13.300" v="955" actId="2696"/>
        <pc:sldMkLst>
          <pc:docMk/>
          <pc:sldMk cId="331008798" sldId="687"/>
        </pc:sldMkLst>
      </pc:sldChg>
      <pc:sldChg chg="modSp del">
        <pc:chgData name="Yoel Kortick" userId="167978f5-7f40-4909-85d5-d4149554ad4e" providerId="ADAL" clId="{4A539107-5504-4B30-BE0D-FD6D5F9D9A43}" dt="2025-03-26T15:14:58.926" v="914" actId="2696"/>
        <pc:sldMkLst>
          <pc:docMk/>
          <pc:sldMk cId="572596212" sldId="687"/>
        </pc:sldMkLst>
      </pc:sldChg>
      <pc:sldChg chg="modSp add mod">
        <pc:chgData name="Yoel Kortick" userId="167978f5-7f40-4909-85d5-d4149554ad4e" providerId="ADAL" clId="{4A539107-5504-4B30-BE0D-FD6D5F9D9A43}" dt="2025-03-27T16:27:55.863" v="2098" actId="14100"/>
        <pc:sldMkLst>
          <pc:docMk/>
          <pc:sldMk cId="4010104301" sldId="687"/>
        </pc:sldMkLst>
      </pc:sldChg>
      <pc:sldChg chg="modSp del mod">
        <pc:chgData name="Yoel Kortick" userId="167978f5-7f40-4909-85d5-d4149554ad4e" providerId="ADAL" clId="{4A539107-5504-4B30-BE0D-FD6D5F9D9A43}" dt="2025-03-26T15:39:04.528" v="1251" actId="2696"/>
        <pc:sldMkLst>
          <pc:docMk/>
          <pc:sldMk cId="2303715918" sldId="688"/>
        </pc:sldMkLst>
      </pc:sldChg>
      <pc:sldChg chg="addSp delSp modSp add mod">
        <pc:chgData name="Yoel Kortick" userId="167978f5-7f40-4909-85d5-d4149554ad4e" providerId="ADAL" clId="{4A539107-5504-4B30-BE0D-FD6D5F9D9A43}" dt="2025-04-02T05:57:11.173" v="4369" actId="208"/>
        <pc:sldMkLst>
          <pc:docMk/>
          <pc:sldMk cId="2753091206" sldId="688"/>
        </pc:sldMkLst>
      </pc:sldChg>
      <pc:sldChg chg="del">
        <pc:chgData name="Yoel Kortick" userId="167978f5-7f40-4909-85d5-d4149554ad4e" providerId="ADAL" clId="{4A539107-5504-4B30-BE0D-FD6D5F9D9A43}" dt="2025-03-26T13:43:02.687" v="30" actId="47"/>
        <pc:sldMkLst>
          <pc:docMk/>
          <pc:sldMk cId="960938391" sldId="691"/>
        </pc:sldMkLst>
      </pc:sldChg>
      <pc:sldChg chg="del">
        <pc:chgData name="Yoel Kortick" userId="167978f5-7f40-4909-85d5-d4149554ad4e" providerId="ADAL" clId="{4A539107-5504-4B30-BE0D-FD6D5F9D9A43}" dt="2025-03-26T13:43:03.277" v="31" actId="47"/>
        <pc:sldMkLst>
          <pc:docMk/>
          <pc:sldMk cId="319561251" sldId="692"/>
        </pc:sldMkLst>
      </pc:sldChg>
      <pc:sldChg chg="del">
        <pc:chgData name="Yoel Kortick" userId="167978f5-7f40-4909-85d5-d4149554ad4e" providerId="ADAL" clId="{4A539107-5504-4B30-BE0D-FD6D5F9D9A43}" dt="2025-03-26T15:18:53.619" v="924" actId="47"/>
        <pc:sldMkLst>
          <pc:docMk/>
          <pc:sldMk cId="3900817606" sldId="693"/>
        </pc:sldMkLst>
      </pc:sldChg>
      <pc:sldChg chg="modSp mod">
        <pc:chgData name="Yoel Kortick" userId="167978f5-7f40-4909-85d5-d4149554ad4e" providerId="ADAL" clId="{4A539107-5504-4B30-BE0D-FD6D5F9D9A43}" dt="2025-04-02T10:21:33.591" v="5215" actId="14100"/>
        <pc:sldMkLst>
          <pc:docMk/>
          <pc:sldMk cId="2658364484" sldId="694"/>
        </pc:sldMkLst>
      </pc:sldChg>
      <pc:sldChg chg="modSp del mod">
        <pc:chgData name="Yoel Kortick" userId="167978f5-7f40-4909-85d5-d4149554ad4e" providerId="ADAL" clId="{4A539107-5504-4B30-BE0D-FD6D5F9D9A43}" dt="2025-04-02T10:22:13.792" v="5216" actId="47"/>
        <pc:sldMkLst>
          <pc:docMk/>
          <pc:sldMk cId="2289083123" sldId="695"/>
        </pc:sldMkLst>
      </pc:sldChg>
      <pc:sldChg chg="modSp mod">
        <pc:chgData name="Yoel Kortick" userId="167978f5-7f40-4909-85d5-d4149554ad4e" providerId="ADAL" clId="{4A539107-5504-4B30-BE0D-FD6D5F9D9A43}" dt="2025-03-27T16:31:01.008" v="2172" actId="113"/>
        <pc:sldMkLst>
          <pc:docMk/>
          <pc:sldMk cId="812820107" sldId="696"/>
        </pc:sldMkLst>
      </pc:sldChg>
      <pc:sldChg chg="modSp mod">
        <pc:chgData name="Yoel Kortick" userId="167978f5-7f40-4909-85d5-d4149554ad4e" providerId="ADAL" clId="{4A539107-5504-4B30-BE0D-FD6D5F9D9A43}" dt="2025-03-27T16:29:46.579" v="2114" actId="20577"/>
        <pc:sldMkLst>
          <pc:docMk/>
          <pc:sldMk cId="3929284306" sldId="697"/>
        </pc:sldMkLst>
      </pc:sldChg>
      <pc:sldChg chg="addSp delSp modSp add mod setBg">
        <pc:chgData name="Yoel Kortick" userId="167978f5-7f40-4909-85d5-d4149554ad4e" providerId="ADAL" clId="{4A539107-5504-4B30-BE0D-FD6D5F9D9A43}" dt="2025-03-31T10:35:57.264" v="3403" actId="208"/>
        <pc:sldMkLst>
          <pc:docMk/>
          <pc:sldMk cId="664255888" sldId="699"/>
        </pc:sldMkLst>
      </pc:sldChg>
      <pc:sldChg chg="modSp del mod">
        <pc:chgData name="Yoel Kortick" userId="167978f5-7f40-4909-85d5-d4149554ad4e" providerId="ADAL" clId="{4A539107-5504-4B30-BE0D-FD6D5F9D9A43}" dt="2025-03-27T16:36:56.530" v="2175" actId="2696"/>
        <pc:sldMkLst>
          <pc:docMk/>
          <pc:sldMk cId="2412724434" sldId="699"/>
        </pc:sldMkLst>
      </pc:sldChg>
      <pc:sldChg chg="modSp mod">
        <pc:chgData name="Yoel Kortick" userId="167978f5-7f40-4909-85d5-d4149554ad4e" providerId="ADAL" clId="{4A539107-5504-4B30-BE0D-FD6D5F9D9A43}" dt="2025-03-27T16:18:03.353" v="1937" actId="113"/>
        <pc:sldMkLst>
          <pc:docMk/>
          <pc:sldMk cId="2676567132" sldId="700"/>
        </pc:sldMkLst>
      </pc:sldChg>
      <pc:sldChg chg="modSp add mod">
        <pc:chgData name="Yoel Kortick" userId="167978f5-7f40-4909-85d5-d4149554ad4e" providerId="ADAL" clId="{4A539107-5504-4B30-BE0D-FD6D5F9D9A43}" dt="2025-03-27T16:28:26.770" v="2100" actId="113"/>
        <pc:sldMkLst>
          <pc:docMk/>
          <pc:sldMk cId="580256240" sldId="701"/>
        </pc:sldMkLst>
      </pc:sldChg>
      <pc:sldChg chg="add del">
        <pc:chgData name="Yoel Kortick" userId="167978f5-7f40-4909-85d5-d4149554ad4e" providerId="ADAL" clId="{4A539107-5504-4B30-BE0D-FD6D5F9D9A43}" dt="2025-03-26T15:20:13.300" v="955" actId="2696"/>
        <pc:sldMkLst>
          <pc:docMk/>
          <pc:sldMk cId="2493614928" sldId="701"/>
        </pc:sldMkLst>
      </pc:sldChg>
      <pc:sldChg chg="modSp del mod">
        <pc:chgData name="Yoel Kortick" userId="167978f5-7f40-4909-85d5-d4149554ad4e" providerId="ADAL" clId="{4A539107-5504-4B30-BE0D-FD6D5F9D9A43}" dt="2025-03-26T15:14:58.926" v="914" actId="2696"/>
        <pc:sldMkLst>
          <pc:docMk/>
          <pc:sldMk cId="3701601791" sldId="701"/>
        </pc:sldMkLst>
      </pc:sldChg>
      <pc:sldChg chg="modSp">
        <pc:chgData name="Yoel Kortick" userId="167978f5-7f40-4909-85d5-d4149554ad4e" providerId="ADAL" clId="{4A539107-5504-4B30-BE0D-FD6D5F9D9A43}" dt="2025-03-26T14:05:11.915" v="320"/>
        <pc:sldMkLst>
          <pc:docMk/>
          <pc:sldMk cId="437126074" sldId="702"/>
        </pc:sldMkLst>
      </pc:sldChg>
      <pc:sldChg chg="modSp mod">
        <pc:chgData name="Yoel Kortick" userId="167978f5-7f40-4909-85d5-d4149554ad4e" providerId="ADAL" clId="{4A539107-5504-4B30-BE0D-FD6D5F9D9A43}" dt="2025-03-27T16:30:40.579" v="2168" actId="14100"/>
        <pc:sldMkLst>
          <pc:docMk/>
          <pc:sldMk cId="1332973474" sldId="703"/>
        </pc:sldMkLst>
      </pc:sldChg>
      <pc:sldChg chg="modSp del">
        <pc:chgData name="Yoel Kortick" userId="167978f5-7f40-4909-85d5-d4149554ad4e" providerId="ADAL" clId="{4A539107-5504-4B30-BE0D-FD6D5F9D9A43}" dt="2025-03-27T16:36:56.530" v="2175" actId="2696"/>
        <pc:sldMkLst>
          <pc:docMk/>
          <pc:sldMk cId="72720149" sldId="704"/>
        </pc:sldMkLst>
      </pc:sldChg>
      <pc:sldChg chg="addSp delSp modSp add mod setBg">
        <pc:chgData name="Yoel Kortick" userId="167978f5-7f40-4909-85d5-d4149554ad4e" providerId="ADAL" clId="{4A539107-5504-4B30-BE0D-FD6D5F9D9A43}" dt="2025-03-31T10:30:48.301" v="3362" actId="208"/>
        <pc:sldMkLst>
          <pc:docMk/>
          <pc:sldMk cId="3065925707" sldId="704"/>
        </pc:sldMkLst>
      </pc:sldChg>
      <pc:sldChg chg="addSp delSp modSp add mod setBg">
        <pc:chgData name="Yoel Kortick" userId="167978f5-7f40-4909-85d5-d4149554ad4e" providerId="ADAL" clId="{4A539107-5504-4B30-BE0D-FD6D5F9D9A43}" dt="2025-03-31T10:39:14.848" v="3426" actId="208"/>
        <pc:sldMkLst>
          <pc:docMk/>
          <pc:sldMk cId="1316209128" sldId="705"/>
        </pc:sldMkLst>
      </pc:sldChg>
      <pc:sldChg chg="modSp del">
        <pc:chgData name="Yoel Kortick" userId="167978f5-7f40-4909-85d5-d4149554ad4e" providerId="ADAL" clId="{4A539107-5504-4B30-BE0D-FD6D5F9D9A43}" dt="2025-03-27T16:36:56.530" v="2175" actId="2696"/>
        <pc:sldMkLst>
          <pc:docMk/>
          <pc:sldMk cId="4181837683" sldId="705"/>
        </pc:sldMkLst>
      </pc:sldChg>
      <pc:sldChg chg="modSp del mod">
        <pc:chgData name="Yoel Kortick" userId="167978f5-7f40-4909-85d5-d4149554ad4e" providerId="ADAL" clId="{4A539107-5504-4B30-BE0D-FD6D5F9D9A43}" dt="2025-03-27T16:36:56.530" v="2175" actId="2696"/>
        <pc:sldMkLst>
          <pc:docMk/>
          <pc:sldMk cId="637422680" sldId="706"/>
        </pc:sldMkLst>
      </pc:sldChg>
      <pc:sldChg chg="addSp delSp modSp add mod setBg">
        <pc:chgData name="Yoel Kortick" userId="167978f5-7f40-4909-85d5-d4149554ad4e" providerId="ADAL" clId="{4A539107-5504-4B30-BE0D-FD6D5F9D9A43}" dt="2025-03-31T10:45:34.907" v="3434" actId="208"/>
        <pc:sldMkLst>
          <pc:docMk/>
          <pc:sldMk cId="657602002" sldId="706"/>
        </pc:sldMkLst>
      </pc:sldChg>
      <pc:sldChg chg="modSp mod">
        <pc:chgData name="Yoel Kortick" userId="167978f5-7f40-4909-85d5-d4149554ad4e" providerId="ADAL" clId="{4A539107-5504-4B30-BE0D-FD6D5F9D9A43}" dt="2025-03-27T16:52:00.390" v="2396" actId="14100"/>
        <pc:sldMkLst>
          <pc:docMk/>
          <pc:sldMk cId="1152824674" sldId="707"/>
        </pc:sldMkLst>
      </pc:sldChg>
      <pc:sldChg chg="modSp mod">
        <pc:chgData name="Yoel Kortick" userId="167978f5-7f40-4909-85d5-d4149554ad4e" providerId="ADAL" clId="{4A539107-5504-4B30-BE0D-FD6D5F9D9A43}" dt="2025-03-26T15:05:05.123" v="490" actId="113"/>
        <pc:sldMkLst>
          <pc:docMk/>
          <pc:sldMk cId="2225016099" sldId="708"/>
        </pc:sldMkLst>
      </pc:sldChg>
      <pc:sldChg chg="addSp delSp modSp mod">
        <pc:chgData name="Yoel Kortick" userId="167978f5-7f40-4909-85d5-d4149554ad4e" providerId="ADAL" clId="{4A539107-5504-4B30-BE0D-FD6D5F9D9A43}" dt="2025-03-27T17:11:52.462" v="2811" actId="208"/>
        <pc:sldMkLst>
          <pc:docMk/>
          <pc:sldMk cId="4107658461" sldId="709"/>
        </pc:sldMkLst>
      </pc:sldChg>
      <pc:sldChg chg="modSp">
        <pc:chgData name="Yoel Kortick" userId="167978f5-7f40-4909-85d5-d4149554ad4e" providerId="ADAL" clId="{4A539107-5504-4B30-BE0D-FD6D5F9D9A43}" dt="2025-03-26T15:27:31.347" v="1079"/>
        <pc:sldMkLst>
          <pc:docMk/>
          <pc:sldMk cId="64379080" sldId="710"/>
        </pc:sldMkLst>
      </pc:sldChg>
      <pc:sldChg chg="modSp mod">
        <pc:chgData name="Yoel Kortick" userId="167978f5-7f40-4909-85d5-d4149554ad4e" providerId="ADAL" clId="{4A539107-5504-4B30-BE0D-FD6D5F9D9A43}" dt="2025-03-26T15:27:31.347" v="1079"/>
        <pc:sldMkLst>
          <pc:docMk/>
          <pc:sldMk cId="3176835397" sldId="711"/>
        </pc:sldMkLst>
      </pc:sldChg>
      <pc:sldChg chg="delSp modSp mod">
        <pc:chgData name="Yoel Kortick" userId="167978f5-7f40-4909-85d5-d4149554ad4e" providerId="ADAL" clId="{4A539107-5504-4B30-BE0D-FD6D5F9D9A43}" dt="2025-03-27T17:12:27.567" v="2813" actId="478"/>
        <pc:sldMkLst>
          <pc:docMk/>
          <pc:sldMk cId="1910410932" sldId="713"/>
        </pc:sldMkLst>
      </pc:sldChg>
      <pc:sldChg chg="modSp">
        <pc:chgData name="Yoel Kortick" userId="167978f5-7f40-4909-85d5-d4149554ad4e" providerId="ADAL" clId="{4A539107-5504-4B30-BE0D-FD6D5F9D9A43}" dt="2025-03-26T15:27:31.347" v="1079"/>
        <pc:sldMkLst>
          <pc:docMk/>
          <pc:sldMk cId="1571791675" sldId="714"/>
        </pc:sldMkLst>
      </pc:sldChg>
      <pc:sldChg chg="modSp add mod">
        <pc:chgData name="Yoel Kortick" userId="167978f5-7f40-4909-85d5-d4149554ad4e" providerId="ADAL" clId="{4A539107-5504-4B30-BE0D-FD6D5F9D9A43}" dt="2025-03-26T15:30:25.307" v="1130" actId="20577"/>
        <pc:sldMkLst>
          <pc:docMk/>
          <pc:sldMk cId="3253748623" sldId="715"/>
        </pc:sldMkLst>
      </pc:sldChg>
      <pc:sldChg chg="addSp delSp modSp add del mod">
        <pc:chgData name="Yoel Kortick" userId="167978f5-7f40-4909-85d5-d4149554ad4e" providerId="ADAL" clId="{4A539107-5504-4B30-BE0D-FD6D5F9D9A43}" dt="2025-03-26T15:30:07.134" v="1106" actId="2696"/>
        <pc:sldMkLst>
          <pc:docMk/>
          <pc:sldMk cId="3590917550" sldId="715"/>
        </pc:sldMkLst>
      </pc:sldChg>
      <pc:sldChg chg="add del">
        <pc:chgData name="Yoel Kortick" userId="167978f5-7f40-4909-85d5-d4149554ad4e" providerId="ADAL" clId="{4A539107-5504-4B30-BE0D-FD6D5F9D9A43}" dt="2025-03-26T15:13:52.129" v="913" actId="47"/>
        <pc:sldMkLst>
          <pc:docMk/>
          <pc:sldMk cId="3400280652" sldId="716"/>
        </pc:sldMkLst>
      </pc:sldChg>
      <pc:sldChg chg="add">
        <pc:chgData name="Yoel Kortick" userId="167978f5-7f40-4909-85d5-d4149554ad4e" providerId="ADAL" clId="{4A539107-5504-4B30-BE0D-FD6D5F9D9A43}" dt="2025-03-26T15:30:15.648" v="1107"/>
        <pc:sldMkLst>
          <pc:docMk/>
          <pc:sldMk cId="2355028614" sldId="717"/>
        </pc:sldMkLst>
      </pc:sldChg>
      <pc:sldChg chg="addSp delSp modSp add del mod">
        <pc:chgData name="Yoel Kortick" userId="167978f5-7f40-4909-85d5-d4149554ad4e" providerId="ADAL" clId="{4A539107-5504-4B30-BE0D-FD6D5F9D9A43}" dt="2025-03-26T15:30:07.134" v="1106" actId="2696"/>
        <pc:sldMkLst>
          <pc:docMk/>
          <pc:sldMk cId="4150875517" sldId="717"/>
        </pc:sldMkLst>
      </pc:sldChg>
      <pc:sldChg chg="modSp add mod">
        <pc:chgData name="Yoel Kortick" userId="167978f5-7f40-4909-85d5-d4149554ad4e" providerId="ADAL" clId="{4A539107-5504-4B30-BE0D-FD6D5F9D9A43}" dt="2025-03-27T17:21:33.122" v="2851" actId="20577"/>
        <pc:sldMkLst>
          <pc:docMk/>
          <pc:sldMk cId="784419348" sldId="718"/>
        </pc:sldMkLst>
      </pc:sldChg>
      <pc:sldChg chg="addSp delSp modSp add del mod">
        <pc:chgData name="Yoel Kortick" userId="167978f5-7f40-4909-85d5-d4149554ad4e" providerId="ADAL" clId="{4A539107-5504-4B30-BE0D-FD6D5F9D9A43}" dt="2025-03-26T15:30:07.134" v="1106" actId="2696"/>
        <pc:sldMkLst>
          <pc:docMk/>
          <pc:sldMk cId="1714637752" sldId="718"/>
        </pc:sldMkLst>
      </pc:sldChg>
      <pc:sldChg chg="add del">
        <pc:chgData name="Yoel Kortick" userId="167978f5-7f40-4909-85d5-d4149554ad4e" providerId="ADAL" clId="{4A539107-5504-4B30-BE0D-FD6D5F9D9A43}" dt="2025-03-26T15:19:05.421" v="926"/>
        <pc:sldMkLst>
          <pc:docMk/>
          <pc:sldMk cId="2917801802" sldId="719"/>
        </pc:sldMkLst>
      </pc:sldChg>
      <pc:sldChg chg="addSp delSp modSp add mod">
        <pc:chgData name="Yoel Kortick" userId="167978f5-7f40-4909-85d5-d4149554ad4e" providerId="ADAL" clId="{4A539107-5504-4B30-BE0D-FD6D5F9D9A43}" dt="2025-03-26T15:19:25.795" v="954" actId="478"/>
        <pc:sldMkLst>
          <pc:docMk/>
          <pc:sldMk cId="3271206933" sldId="719"/>
        </pc:sldMkLst>
      </pc:sldChg>
      <pc:sldChg chg="modSp add mod">
        <pc:chgData name="Yoel Kortick" userId="167978f5-7f40-4909-85d5-d4149554ad4e" providerId="ADAL" clId="{4A539107-5504-4B30-BE0D-FD6D5F9D9A43}" dt="2025-03-26T15:21:49.567" v="1018" actId="1038"/>
        <pc:sldMkLst>
          <pc:docMk/>
          <pc:sldMk cId="1932757517" sldId="720"/>
        </pc:sldMkLst>
      </pc:sldChg>
      <pc:sldChg chg="modSp add mod">
        <pc:chgData name="Yoel Kortick" userId="167978f5-7f40-4909-85d5-d4149554ad4e" providerId="ADAL" clId="{4A539107-5504-4B30-BE0D-FD6D5F9D9A43}" dt="2025-03-26T15:23:05.816" v="1036" actId="20577"/>
        <pc:sldMkLst>
          <pc:docMk/>
          <pc:sldMk cId="4104963740" sldId="721"/>
        </pc:sldMkLst>
      </pc:sldChg>
      <pc:sldChg chg="modSp add mod">
        <pc:chgData name="Yoel Kortick" userId="167978f5-7f40-4909-85d5-d4149554ad4e" providerId="ADAL" clId="{4A539107-5504-4B30-BE0D-FD6D5F9D9A43}" dt="2025-03-26T15:24:22.822" v="1053" actId="20577"/>
        <pc:sldMkLst>
          <pc:docMk/>
          <pc:sldMk cId="3672106859" sldId="722"/>
        </pc:sldMkLst>
      </pc:sldChg>
      <pc:sldChg chg="modSp add mod">
        <pc:chgData name="Yoel Kortick" userId="167978f5-7f40-4909-85d5-d4149554ad4e" providerId="ADAL" clId="{4A539107-5504-4B30-BE0D-FD6D5F9D9A43}" dt="2025-03-26T15:25:18.597" v="1059"/>
        <pc:sldMkLst>
          <pc:docMk/>
          <pc:sldMk cId="1491876385" sldId="723"/>
        </pc:sldMkLst>
      </pc:sldChg>
      <pc:sldChg chg="modSp add mod">
        <pc:chgData name="Yoel Kortick" userId="167978f5-7f40-4909-85d5-d4149554ad4e" providerId="ADAL" clId="{4A539107-5504-4B30-BE0D-FD6D5F9D9A43}" dt="2025-03-26T15:26:11.299" v="1078" actId="20577"/>
        <pc:sldMkLst>
          <pc:docMk/>
          <pc:sldMk cId="4180184891" sldId="724"/>
        </pc:sldMkLst>
      </pc:sldChg>
      <pc:sldChg chg="modSp add mod">
        <pc:chgData name="Yoel Kortick" userId="167978f5-7f40-4909-85d5-d4149554ad4e" providerId="ADAL" clId="{4A539107-5504-4B30-BE0D-FD6D5F9D9A43}" dt="2025-03-26T15:28:06.303" v="1083"/>
        <pc:sldMkLst>
          <pc:docMk/>
          <pc:sldMk cId="685326084" sldId="725"/>
        </pc:sldMkLst>
      </pc:sldChg>
      <pc:sldChg chg="modSp add mod">
        <pc:chgData name="Yoel Kortick" userId="167978f5-7f40-4909-85d5-d4149554ad4e" providerId="ADAL" clId="{4A539107-5504-4B30-BE0D-FD6D5F9D9A43}" dt="2025-03-26T15:30:54.232" v="1138" actId="20577"/>
        <pc:sldMkLst>
          <pc:docMk/>
          <pc:sldMk cId="3457479412" sldId="726"/>
        </pc:sldMkLst>
      </pc:sldChg>
      <pc:sldChg chg="addSp delSp modSp add mod">
        <pc:chgData name="Yoel Kortick" userId="167978f5-7f40-4909-85d5-d4149554ad4e" providerId="ADAL" clId="{4A539107-5504-4B30-BE0D-FD6D5F9D9A43}" dt="2025-03-26T15:33:12.389" v="1157" actId="22"/>
        <pc:sldMkLst>
          <pc:docMk/>
          <pc:sldMk cId="3464869306" sldId="727"/>
        </pc:sldMkLst>
      </pc:sldChg>
      <pc:sldChg chg="add del">
        <pc:chgData name="Yoel Kortick" userId="167978f5-7f40-4909-85d5-d4149554ad4e" providerId="ADAL" clId="{4A539107-5504-4B30-BE0D-FD6D5F9D9A43}" dt="2025-03-26T15:33:21.735" v="1159" actId="47"/>
        <pc:sldMkLst>
          <pc:docMk/>
          <pc:sldMk cId="3604468200" sldId="728"/>
        </pc:sldMkLst>
      </pc:sldChg>
      <pc:sldChg chg="add">
        <pc:chgData name="Yoel Kortick" userId="167978f5-7f40-4909-85d5-d4149554ad4e" providerId="ADAL" clId="{4A539107-5504-4B30-BE0D-FD6D5F9D9A43}" dt="2025-03-26T15:33:17.596" v="1158"/>
        <pc:sldMkLst>
          <pc:docMk/>
          <pc:sldMk cId="650500500" sldId="729"/>
        </pc:sldMkLst>
      </pc:sldChg>
      <pc:sldChg chg="modSp add mod">
        <pc:chgData name="Yoel Kortick" userId="167978f5-7f40-4909-85d5-d4149554ad4e" providerId="ADAL" clId="{4A539107-5504-4B30-BE0D-FD6D5F9D9A43}" dt="2025-03-26T15:35:23.794" v="1250" actId="6549"/>
        <pc:sldMkLst>
          <pc:docMk/>
          <pc:sldMk cId="916477025" sldId="730"/>
        </pc:sldMkLst>
      </pc:sldChg>
      <pc:sldChg chg="modSp add mod">
        <pc:chgData name="Yoel Kortick" userId="167978f5-7f40-4909-85d5-d4149554ad4e" providerId="ADAL" clId="{4A539107-5504-4B30-BE0D-FD6D5F9D9A43}" dt="2025-03-26T15:39:27.748" v="1273" actId="20577"/>
        <pc:sldMkLst>
          <pc:docMk/>
          <pc:sldMk cId="1398577903" sldId="731"/>
        </pc:sldMkLst>
      </pc:sldChg>
      <pc:sldChg chg="addSp delSp modSp add mod">
        <pc:chgData name="Yoel Kortick" userId="167978f5-7f40-4909-85d5-d4149554ad4e" providerId="ADAL" clId="{4A539107-5504-4B30-BE0D-FD6D5F9D9A43}" dt="2025-03-27T16:44:45.227" v="2368" actId="208"/>
        <pc:sldMkLst>
          <pc:docMk/>
          <pc:sldMk cId="1679844624" sldId="732"/>
        </pc:sldMkLst>
      </pc:sldChg>
      <pc:sldChg chg="modSp add del mod">
        <pc:chgData name="Yoel Kortick" userId="167978f5-7f40-4909-85d5-d4149554ad4e" providerId="ADAL" clId="{4A539107-5504-4B30-BE0D-FD6D5F9D9A43}" dt="2025-03-27T16:14:58.971" v="1856" actId="47"/>
        <pc:sldMkLst>
          <pc:docMk/>
          <pc:sldMk cId="4091117252" sldId="732"/>
        </pc:sldMkLst>
      </pc:sldChg>
      <pc:sldChg chg="addSp delSp modSp add mod">
        <pc:chgData name="Yoel Kortick" userId="167978f5-7f40-4909-85d5-d4149554ad4e" providerId="ADAL" clId="{4A539107-5504-4B30-BE0D-FD6D5F9D9A43}" dt="2025-03-27T17:02:00.285" v="2736" actId="478"/>
        <pc:sldMkLst>
          <pc:docMk/>
          <pc:sldMk cId="480154049" sldId="733"/>
        </pc:sldMkLst>
      </pc:sldChg>
      <pc:sldChg chg="modSp add mod">
        <pc:chgData name="Yoel Kortick" userId="167978f5-7f40-4909-85d5-d4149554ad4e" providerId="ADAL" clId="{4A539107-5504-4B30-BE0D-FD6D5F9D9A43}" dt="2025-03-27T17:31:17.202" v="2988" actId="20577"/>
        <pc:sldMkLst>
          <pc:docMk/>
          <pc:sldMk cId="2754134600" sldId="734"/>
        </pc:sldMkLst>
      </pc:sldChg>
      <pc:sldChg chg="addSp delSp modSp add mod">
        <pc:chgData name="Yoel Kortick" userId="167978f5-7f40-4909-85d5-d4149554ad4e" providerId="ADAL" clId="{4A539107-5504-4B30-BE0D-FD6D5F9D9A43}" dt="2025-04-02T05:21:47.294" v="3542" actId="113"/>
        <pc:sldMkLst>
          <pc:docMk/>
          <pc:sldMk cId="283499015" sldId="735"/>
        </pc:sldMkLst>
      </pc:sldChg>
      <pc:sldChg chg="addSp modSp add mod">
        <pc:chgData name="Yoel Kortick" userId="167978f5-7f40-4909-85d5-d4149554ad4e" providerId="ADAL" clId="{4A539107-5504-4B30-BE0D-FD6D5F9D9A43}" dt="2025-04-02T05:30:07.892" v="3743" actId="208"/>
        <pc:sldMkLst>
          <pc:docMk/>
          <pc:sldMk cId="3399620038" sldId="736"/>
        </pc:sldMkLst>
      </pc:sldChg>
      <pc:sldChg chg="addSp delSp modSp add mod">
        <pc:chgData name="Yoel Kortick" userId="167978f5-7f40-4909-85d5-d4149554ad4e" providerId="ADAL" clId="{4A539107-5504-4B30-BE0D-FD6D5F9D9A43}" dt="2025-04-02T05:29:08.362" v="3718" actId="14100"/>
        <pc:sldMkLst>
          <pc:docMk/>
          <pc:sldMk cId="2726885257" sldId="737"/>
        </pc:sldMkLst>
      </pc:sldChg>
      <pc:sldChg chg="addSp delSp modSp add mod">
        <pc:chgData name="Yoel Kortick" userId="167978f5-7f40-4909-85d5-d4149554ad4e" providerId="ADAL" clId="{4A539107-5504-4B30-BE0D-FD6D5F9D9A43}" dt="2025-04-02T05:30:02.823" v="3742" actId="208"/>
        <pc:sldMkLst>
          <pc:docMk/>
          <pc:sldMk cId="2843221625" sldId="738"/>
        </pc:sldMkLst>
      </pc:sldChg>
      <pc:sldChg chg="addSp delSp modSp add mod">
        <pc:chgData name="Yoel Kortick" userId="167978f5-7f40-4909-85d5-d4149554ad4e" providerId="ADAL" clId="{4A539107-5504-4B30-BE0D-FD6D5F9D9A43}" dt="2025-04-02T05:32:00.903" v="3808" actId="14100"/>
        <pc:sldMkLst>
          <pc:docMk/>
          <pc:sldMk cId="3849379832" sldId="739"/>
        </pc:sldMkLst>
      </pc:sldChg>
      <pc:sldChg chg="addSp modSp add mod">
        <pc:chgData name="Yoel Kortick" userId="167978f5-7f40-4909-85d5-d4149554ad4e" providerId="ADAL" clId="{4A539107-5504-4B30-BE0D-FD6D5F9D9A43}" dt="2025-04-02T05:37:12.744" v="3882" actId="20577"/>
        <pc:sldMkLst>
          <pc:docMk/>
          <pc:sldMk cId="4172499576" sldId="740"/>
        </pc:sldMkLst>
      </pc:sldChg>
      <pc:sldChg chg="addSp delSp modSp add mod">
        <pc:chgData name="Yoel Kortick" userId="167978f5-7f40-4909-85d5-d4149554ad4e" providerId="ADAL" clId="{4A539107-5504-4B30-BE0D-FD6D5F9D9A43}" dt="2025-04-02T05:38:31.774" v="3977" actId="478"/>
        <pc:sldMkLst>
          <pc:docMk/>
          <pc:sldMk cId="1113326077" sldId="741"/>
        </pc:sldMkLst>
      </pc:sldChg>
      <pc:sldChg chg="addSp delSp modSp add mod">
        <pc:chgData name="Yoel Kortick" userId="167978f5-7f40-4909-85d5-d4149554ad4e" providerId="ADAL" clId="{4A539107-5504-4B30-BE0D-FD6D5F9D9A43}" dt="2025-04-02T05:40:11.733" v="4096" actId="208"/>
        <pc:sldMkLst>
          <pc:docMk/>
          <pc:sldMk cId="2316103191" sldId="742"/>
        </pc:sldMkLst>
      </pc:sldChg>
      <pc:sldChg chg="modSp add mod">
        <pc:chgData name="Yoel Kortick" userId="167978f5-7f40-4909-85d5-d4149554ad4e" providerId="ADAL" clId="{4A539107-5504-4B30-BE0D-FD6D5F9D9A43}" dt="2025-04-02T05:49:07.614" v="4358" actId="20577"/>
        <pc:sldMkLst>
          <pc:docMk/>
          <pc:sldMk cId="140231344" sldId="743"/>
        </pc:sldMkLst>
      </pc:sldChg>
      <pc:sldChg chg="addSp modSp add mod">
        <pc:chgData name="Yoel Kortick" userId="167978f5-7f40-4909-85d5-d4149554ad4e" providerId="ADAL" clId="{4A539107-5504-4B30-BE0D-FD6D5F9D9A43}" dt="2025-04-02T05:48:55.932" v="4346" actId="20577"/>
        <pc:sldMkLst>
          <pc:docMk/>
          <pc:sldMk cId="2119241210" sldId="744"/>
        </pc:sldMkLst>
      </pc:sldChg>
      <pc:sldChg chg="addSp delSp modSp add mod">
        <pc:chgData name="Yoel Kortick" userId="167978f5-7f40-4909-85d5-d4149554ad4e" providerId="ADAL" clId="{4A539107-5504-4B30-BE0D-FD6D5F9D9A43}" dt="2025-04-02T05:50:14.912" v="4364" actId="1076"/>
        <pc:sldMkLst>
          <pc:docMk/>
          <pc:sldMk cId="1770071855" sldId="745"/>
        </pc:sldMkLst>
      </pc:sldChg>
      <pc:sldChg chg="addSp modSp add mod">
        <pc:chgData name="Yoel Kortick" userId="167978f5-7f40-4909-85d5-d4149554ad4e" providerId="ADAL" clId="{4A539107-5504-4B30-BE0D-FD6D5F9D9A43}" dt="2025-04-02T06:31:04.988" v="5210" actId="1076"/>
        <pc:sldMkLst>
          <pc:docMk/>
          <pc:sldMk cId="1290273552" sldId="746"/>
        </pc:sldMkLst>
      </pc:sldChg>
      <pc:sldChg chg="add del setBg">
        <pc:chgData name="Yoel Kortick" userId="167978f5-7f40-4909-85d5-d4149554ad4e" providerId="ADAL" clId="{4A539107-5504-4B30-BE0D-FD6D5F9D9A43}" dt="2025-04-02T05:56:20.916" v="4366" actId="2696"/>
        <pc:sldMkLst>
          <pc:docMk/>
          <pc:sldMk cId="3514774918" sldId="746"/>
        </pc:sldMkLst>
      </pc:sldChg>
      <pc:sldChg chg="addSp delSp modSp add mod">
        <pc:chgData name="Yoel Kortick" userId="167978f5-7f40-4909-85d5-d4149554ad4e" providerId="ADAL" clId="{4A539107-5504-4B30-BE0D-FD6D5F9D9A43}" dt="2025-04-02T06:21:29.661" v="4968" actId="11529"/>
        <pc:sldMkLst>
          <pc:docMk/>
          <pc:sldMk cId="4086339514" sldId="747"/>
        </pc:sldMkLst>
      </pc:sldChg>
      <pc:sldChg chg="addSp delSp modSp add mod">
        <pc:chgData name="Yoel Kortick" userId="167978f5-7f40-4909-85d5-d4149554ad4e" providerId="ADAL" clId="{4A539107-5504-4B30-BE0D-FD6D5F9D9A43}" dt="2025-04-02T06:23:04.528" v="5007" actId="208"/>
        <pc:sldMkLst>
          <pc:docMk/>
          <pc:sldMk cId="1514840497" sldId="748"/>
        </pc:sldMkLst>
      </pc:sldChg>
      <pc:sldChg chg="addSp delSp modSp add del mod">
        <pc:chgData name="Yoel Kortick" userId="167978f5-7f40-4909-85d5-d4149554ad4e" providerId="ADAL" clId="{4A539107-5504-4B30-BE0D-FD6D5F9D9A43}" dt="2025-04-02T06:28:04.317" v="5154" actId="47"/>
        <pc:sldMkLst>
          <pc:docMk/>
          <pc:sldMk cId="2968878917" sldId="749"/>
        </pc:sldMkLst>
      </pc:sldChg>
      <pc:sldChg chg="add">
        <pc:chgData name="Yoel Kortick" userId="167978f5-7f40-4909-85d5-d4149554ad4e" providerId="ADAL" clId="{4A539107-5504-4B30-BE0D-FD6D5F9D9A43}" dt="2025-04-02T06:24:44.075" v="5054" actId="2890"/>
        <pc:sldMkLst>
          <pc:docMk/>
          <pc:sldMk cId="1031950255" sldId="750"/>
        </pc:sldMkLst>
      </pc:sldChg>
      <pc:sldChg chg="addSp delSp modSp add mod">
        <pc:chgData name="Yoel Kortick" userId="167978f5-7f40-4909-85d5-d4149554ad4e" providerId="ADAL" clId="{4A539107-5504-4B30-BE0D-FD6D5F9D9A43}" dt="2025-04-02T06:29:12.233" v="5161" actId="11529"/>
        <pc:sldMkLst>
          <pc:docMk/>
          <pc:sldMk cId="3103770186" sldId="751"/>
        </pc:sldMkLst>
      </pc:sldChg>
    </pc:docChg>
  </pc:docChgLst>
  <pc:docChgLst>
    <pc:chgData name="Yoel Kortick" userId="167978f5-7f40-4909-85d5-d4149554ad4e" providerId="ADAL" clId="{78E61199-70D9-4EEC-A1BB-4178FD0A1F63}"/>
    <pc:docChg chg="undo custSel addSld delSld modSld modMainMaster modSection">
      <pc:chgData name="Yoel Kortick" userId="167978f5-7f40-4909-85d5-d4149554ad4e" providerId="ADAL" clId="{78E61199-70D9-4EEC-A1BB-4178FD0A1F63}" dt="2025-07-15T13:40:23.612" v="7075" actId="20577"/>
      <pc:docMkLst>
        <pc:docMk/>
      </pc:docMkLst>
      <pc:sldChg chg="modSp mod">
        <pc:chgData name="Yoel Kortick" userId="167978f5-7f40-4909-85d5-d4149554ad4e" providerId="ADAL" clId="{78E61199-70D9-4EEC-A1BB-4178FD0A1F63}" dt="2025-07-11T11:45:41.758" v="6774" actId="20577"/>
        <pc:sldMkLst>
          <pc:docMk/>
          <pc:sldMk cId="815051809" sldId="388"/>
        </pc:sldMkLst>
        <pc:spChg chg="mod">
          <ac:chgData name="Yoel Kortick" userId="167978f5-7f40-4909-85d5-d4149554ad4e" providerId="ADAL" clId="{78E61199-70D9-4EEC-A1BB-4178FD0A1F63}" dt="2025-07-11T11:45:41.758" v="6774" actId="20577"/>
          <ac:spMkLst>
            <pc:docMk/>
            <pc:sldMk cId="815051809" sldId="388"/>
            <ac:spMk id="67" creationId="{78984C7A-5008-28E6-5702-28CAB7215194}"/>
          </ac:spMkLst>
        </pc:spChg>
      </pc:sldChg>
      <pc:sldChg chg="modSp mod">
        <pc:chgData name="Yoel Kortick" userId="167978f5-7f40-4909-85d5-d4149554ad4e" providerId="ADAL" clId="{78E61199-70D9-4EEC-A1BB-4178FD0A1F63}" dt="2025-07-06T13:39:07.948" v="6704" actId="20577"/>
        <pc:sldMkLst>
          <pc:docMk/>
          <pc:sldMk cId="2594056538" sldId="647"/>
        </pc:sldMkLst>
        <pc:spChg chg="mod">
          <ac:chgData name="Yoel Kortick" userId="167978f5-7f40-4909-85d5-d4149554ad4e" providerId="ADAL" clId="{78E61199-70D9-4EEC-A1BB-4178FD0A1F63}" dt="2025-07-04T05:17:35.745" v="1" actId="21"/>
          <ac:spMkLst>
            <pc:docMk/>
            <pc:sldMk cId="2594056538" sldId="647"/>
            <ac:spMk id="21" creationId="{4B557451-4271-4B3E-23ED-1E236F2D7796}"/>
          </ac:spMkLst>
        </pc:spChg>
        <pc:spChg chg="mod">
          <ac:chgData name="Yoel Kortick" userId="167978f5-7f40-4909-85d5-d4149554ad4e" providerId="ADAL" clId="{78E61199-70D9-4EEC-A1BB-4178FD0A1F63}" dt="2025-07-06T13:39:07.948" v="6704" actId="20577"/>
          <ac:spMkLst>
            <pc:docMk/>
            <pc:sldMk cId="2594056538" sldId="647"/>
            <ac:spMk id="22" creationId="{9B5F582B-23AB-6B01-E863-A0F17C002003}"/>
          </ac:spMkLst>
        </pc:spChg>
      </pc:sldChg>
      <pc:sldChg chg="addSp delSp modSp mod">
        <pc:chgData name="Yoel Kortick" userId="167978f5-7f40-4909-85d5-d4149554ad4e" providerId="ADAL" clId="{78E61199-70D9-4EEC-A1BB-4178FD0A1F63}" dt="2025-07-04T15:45:57.242" v="3763"/>
        <pc:sldMkLst>
          <pc:docMk/>
          <pc:sldMk cId="772738550" sldId="654"/>
        </pc:sldMkLst>
        <pc:spChg chg="mod">
          <ac:chgData name="Yoel Kortick" userId="167978f5-7f40-4909-85d5-d4149554ad4e" providerId="ADAL" clId="{78E61199-70D9-4EEC-A1BB-4178FD0A1F63}" dt="2025-07-04T15:45:57.242" v="3763"/>
          <ac:spMkLst>
            <pc:docMk/>
            <pc:sldMk cId="772738550" sldId="654"/>
            <ac:spMk id="10" creationId="{ECD7A5CD-DCED-8081-FC9B-FE5EE89135B1}"/>
          </ac:spMkLst>
        </pc:spChg>
        <pc:spChg chg="mod">
          <ac:chgData name="Yoel Kortick" userId="167978f5-7f40-4909-85d5-d4149554ad4e" providerId="ADAL" clId="{78E61199-70D9-4EEC-A1BB-4178FD0A1F63}" dt="2025-07-04T05:25:41.516" v="565" actId="14100"/>
          <ac:spMkLst>
            <pc:docMk/>
            <pc:sldMk cId="772738550" sldId="654"/>
            <ac:spMk id="11" creationId="{8AA17C08-C6C9-2BA1-CFB6-FDA2C4B54885}"/>
          </ac:spMkLst>
        </pc:spChg>
      </pc:sldChg>
      <pc:sldChg chg="addSp delSp modSp mod">
        <pc:chgData name="Yoel Kortick" userId="167978f5-7f40-4909-85d5-d4149554ad4e" providerId="ADAL" clId="{78E61199-70D9-4EEC-A1BB-4178FD0A1F63}" dt="2025-07-04T15:45:57.242" v="3763"/>
        <pc:sldMkLst>
          <pc:docMk/>
          <pc:sldMk cId="2696378798" sldId="655"/>
        </pc:sldMkLst>
        <pc:spChg chg="add mod">
          <ac:chgData name="Yoel Kortick" userId="167978f5-7f40-4909-85d5-d4149554ad4e" providerId="ADAL" clId="{78E61199-70D9-4EEC-A1BB-4178FD0A1F63}" dt="2025-07-04T14:22:18.287" v="3193"/>
          <ac:spMkLst>
            <pc:docMk/>
            <pc:sldMk cId="2696378798" sldId="655"/>
            <ac:spMk id="2" creationId="{70BEB925-ADAA-6605-B58C-B619D76ADB4D}"/>
          </ac:spMkLst>
        </pc:spChg>
        <pc:spChg chg="mod">
          <ac:chgData name="Yoel Kortick" userId="167978f5-7f40-4909-85d5-d4149554ad4e" providerId="ADAL" clId="{78E61199-70D9-4EEC-A1BB-4178FD0A1F63}" dt="2025-07-04T15:45:57.242" v="3763"/>
          <ac:spMkLst>
            <pc:docMk/>
            <pc:sldMk cId="2696378798" sldId="655"/>
            <ac:spMk id="10" creationId="{F28493CF-643F-D07A-135A-735F918BFD2B}"/>
          </ac:spMkLst>
        </pc:spChg>
        <pc:spChg chg="add mod">
          <ac:chgData name="Yoel Kortick" userId="167978f5-7f40-4909-85d5-d4149554ad4e" providerId="ADAL" clId="{78E61199-70D9-4EEC-A1BB-4178FD0A1F63}" dt="2025-07-04T05:30:56.936" v="659" actId="20577"/>
          <ac:spMkLst>
            <pc:docMk/>
            <pc:sldMk cId="2696378798" sldId="655"/>
            <ac:spMk id="12" creationId="{8A0EFFB4-FA13-FB13-5A8C-B7F726D22CC6}"/>
          </ac:spMkLst>
        </pc:spChg>
        <pc:cxnChg chg="add">
          <ac:chgData name="Yoel Kortick" userId="167978f5-7f40-4909-85d5-d4149554ad4e" providerId="ADAL" clId="{78E61199-70D9-4EEC-A1BB-4178FD0A1F63}" dt="2025-07-04T05:31:04.606" v="660" actId="11529"/>
          <ac:cxnSpMkLst>
            <pc:docMk/>
            <pc:sldMk cId="2696378798" sldId="655"/>
            <ac:cxnSpMk id="14" creationId="{1AAA04DB-02F2-ABC0-7F86-53D4550C17FB}"/>
          </ac:cxnSpMkLst>
        </pc:cxnChg>
      </pc:sldChg>
      <pc:sldChg chg="del">
        <pc:chgData name="Yoel Kortick" userId="167978f5-7f40-4909-85d5-d4149554ad4e" providerId="ADAL" clId="{78E61199-70D9-4EEC-A1BB-4178FD0A1F63}" dt="2025-07-04T05:20:36.033" v="76" actId="47"/>
        <pc:sldMkLst>
          <pc:docMk/>
          <pc:sldMk cId="3867615705" sldId="656"/>
        </pc:sldMkLst>
      </pc:sldChg>
      <pc:sldChg chg="del">
        <pc:chgData name="Yoel Kortick" userId="167978f5-7f40-4909-85d5-d4149554ad4e" providerId="ADAL" clId="{78E61199-70D9-4EEC-A1BB-4178FD0A1F63}" dt="2025-07-04T05:20:36.033" v="76" actId="47"/>
        <pc:sldMkLst>
          <pc:docMk/>
          <pc:sldMk cId="3168855339" sldId="657"/>
        </pc:sldMkLst>
      </pc:sldChg>
      <pc:sldChg chg="del">
        <pc:chgData name="Yoel Kortick" userId="167978f5-7f40-4909-85d5-d4149554ad4e" providerId="ADAL" clId="{78E61199-70D9-4EEC-A1BB-4178FD0A1F63}" dt="2025-07-04T05:20:36.033" v="76" actId="47"/>
        <pc:sldMkLst>
          <pc:docMk/>
          <pc:sldMk cId="117500328" sldId="658"/>
        </pc:sldMkLst>
      </pc:sldChg>
      <pc:sldChg chg="modSp mod">
        <pc:chgData name="Yoel Kortick" userId="167978f5-7f40-4909-85d5-d4149554ad4e" providerId="ADAL" clId="{78E61199-70D9-4EEC-A1BB-4178FD0A1F63}" dt="2025-07-04T15:57:44.316" v="4691" actId="20577"/>
        <pc:sldMkLst>
          <pc:docMk/>
          <pc:sldMk cId="3623821938" sldId="659"/>
        </pc:sldMkLst>
        <pc:spChg chg="mod">
          <ac:chgData name="Yoel Kortick" userId="167978f5-7f40-4909-85d5-d4149554ad4e" providerId="ADAL" clId="{78E61199-70D9-4EEC-A1BB-4178FD0A1F63}" dt="2025-07-04T05:19:27.403" v="36" actId="20577"/>
          <ac:spMkLst>
            <pc:docMk/>
            <pc:sldMk cId="3623821938" sldId="659"/>
            <ac:spMk id="10" creationId="{2756D964-1C98-F3BB-F3FF-4C74216F7599}"/>
          </ac:spMkLst>
        </pc:spChg>
        <pc:spChg chg="mod">
          <ac:chgData name="Yoel Kortick" userId="167978f5-7f40-4909-85d5-d4149554ad4e" providerId="ADAL" clId="{78E61199-70D9-4EEC-A1BB-4178FD0A1F63}" dt="2025-07-04T15:57:44.316" v="4691" actId="20577"/>
          <ac:spMkLst>
            <pc:docMk/>
            <pc:sldMk cId="3623821938" sldId="659"/>
            <ac:spMk id="11" creationId="{501AEF74-A2C2-5936-D2C5-7E69BE28EC47}"/>
          </ac:spMkLst>
        </pc:spChg>
      </pc:sldChg>
      <pc:sldChg chg="del">
        <pc:chgData name="Yoel Kortick" userId="167978f5-7f40-4909-85d5-d4149554ad4e" providerId="ADAL" clId="{78E61199-70D9-4EEC-A1BB-4178FD0A1F63}" dt="2025-07-04T05:20:36.033" v="76" actId="47"/>
        <pc:sldMkLst>
          <pc:docMk/>
          <pc:sldMk cId="3192303771" sldId="661"/>
        </pc:sldMkLst>
      </pc:sldChg>
      <pc:sldChg chg="del">
        <pc:chgData name="Yoel Kortick" userId="167978f5-7f40-4909-85d5-d4149554ad4e" providerId="ADAL" clId="{78E61199-70D9-4EEC-A1BB-4178FD0A1F63}" dt="2025-07-04T05:20:05.569" v="65" actId="47"/>
        <pc:sldMkLst>
          <pc:docMk/>
          <pc:sldMk cId="4071181328" sldId="662"/>
        </pc:sldMkLst>
      </pc:sldChg>
      <pc:sldChg chg="del">
        <pc:chgData name="Yoel Kortick" userId="167978f5-7f40-4909-85d5-d4149554ad4e" providerId="ADAL" clId="{78E61199-70D9-4EEC-A1BB-4178FD0A1F63}" dt="2025-07-04T05:20:36.033" v="76" actId="47"/>
        <pc:sldMkLst>
          <pc:docMk/>
          <pc:sldMk cId="3978528122" sldId="663"/>
        </pc:sldMkLst>
      </pc:sldChg>
      <pc:sldChg chg="del">
        <pc:chgData name="Yoel Kortick" userId="167978f5-7f40-4909-85d5-d4149554ad4e" providerId="ADAL" clId="{78E61199-70D9-4EEC-A1BB-4178FD0A1F63}" dt="2025-07-04T05:20:36.033" v="76" actId="47"/>
        <pc:sldMkLst>
          <pc:docMk/>
          <pc:sldMk cId="3543690014" sldId="667"/>
        </pc:sldMkLst>
      </pc:sldChg>
      <pc:sldChg chg="del">
        <pc:chgData name="Yoel Kortick" userId="167978f5-7f40-4909-85d5-d4149554ad4e" providerId="ADAL" clId="{78E61199-70D9-4EEC-A1BB-4178FD0A1F63}" dt="2025-07-04T05:20:36.033" v="76" actId="47"/>
        <pc:sldMkLst>
          <pc:docMk/>
          <pc:sldMk cId="1028374126" sldId="672"/>
        </pc:sldMkLst>
      </pc:sldChg>
      <pc:sldChg chg="del">
        <pc:chgData name="Yoel Kortick" userId="167978f5-7f40-4909-85d5-d4149554ad4e" providerId="ADAL" clId="{78E61199-70D9-4EEC-A1BB-4178FD0A1F63}" dt="2025-07-04T05:20:36.033" v="76" actId="47"/>
        <pc:sldMkLst>
          <pc:docMk/>
          <pc:sldMk cId="1223775280" sldId="673"/>
        </pc:sldMkLst>
      </pc:sldChg>
      <pc:sldChg chg="del">
        <pc:chgData name="Yoel Kortick" userId="167978f5-7f40-4909-85d5-d4149554ad4e" providerId="ADAL" clId="{78E61199-70D9-4EEC-A1BB-4178FD0A1F63}" dt="2025-07-04T05:20:36.033" v="76" actId="47"/>
        <pc:sldMkLst>
          <pc:docMk/>
          <pc:sldMk cId="921078118" sldId="674"/>
        </pc:sldMkLst>
      </pc:sldChg>
      <pc:sldChg chg="del">
        <pc:chgData name="Yoel Kortick" userId="167978f5-7f40-4909-85d5-d4149554ad4e" providerId="ADAL" clId="{78E61199-70D9-4EEC-A1BB-4178FD0A1F63}" dt="2025-07-04T05:20:36.033" v="76" actId="47"/>
        <pc:sldMkLst>
          <pc:docMk/>
          <pc:sldMk cId="1530003119" sldId="675"/>
        </pc:sldMkLst>
      </pc:sldChg>
      <pc:sldChg chg="del">
        <pc:chgData name="Yoel Kortick" userId="167978f5-7f40-4909-85d5-d4149554ad4e" providerId="ADAL" clId="{78E61199-70D9-4EEC-A1BB-4178FD0A1F63}" dt="2025-07-04T05:20:36.033" v="76" actId="47"/>
        <pc:sldMkLst>
          <pc:docMk/>
          <pc:sldMk cId="1626123792" sldId="676"/>
        </pc:sldMkLst>
      </pc:sldChg>
      <pc:sldChg chg="del">
        <pc:chgData name="Yoel Kortick" userId="167978f5-7f40-4909-85d5-d4149554ad4e" providerId="ADAL" clId="{78E61199-70D9-4EEC-A1BB-4178FD0A1F63}" dt="2025-07-04T05:20:36.033" v="76" actId="47"/>
        <pc:sldMkLst>
          <pc:docMk/>
          <pc:sldMk cId="2214508953" sldId="677"/>
        </pc:sldMkLst>
      </pc:sldChg>
      <pc:sldChg chg="del">
        <pc:chgData name="Yoel Kortick" userId="167978f5-7f40-4909-85d5-d4149554ad4e" providerId="ADAL" clId="{78E61199-70D9-4EEC-A1BB-4178FD0A1F63}" dt="2025-07-04T05:20:36.033" v="76" actId="47"/>
        <pc:sldMkLst>
          <pc:docMk/>
          <pc:sldMk cId="1260171944" sldId="678"/>
        </pc:sldMkLst>
      </pc:sldChg>
      <pc:sldChg chg="del">
        <pc:chgData name="Yoel Kortick" userId="167978f5-7f40-4909-85d5-d4149554ad4e" providerId="ADAL" clId="{78E61199-70D9-4EEC-A1BB-4178FD0A1F63}" dt="2025-07-04T05:20:36.033" v="76" actId="47"/>
        <pc:sldMkLst>
          <pc:docMk/>
          <pc:sldMk cId="3955016840" sldId="679"/>
        </pc:sldMkLst>
      </pc:sldChg>
      <pc:sldChg chg="del">
        <pc:chgData name="Yoel Kortick" userId="167978f5-7f40-4909-85d5-d4149554ad4e" providerId="ADAL" clId="{78E61199-70D9-4EEC-A1BB-4178FD0A1F63}" dt="2025-07-04T05:20:36.033" v="76" actId="47"/>
        <pc:sldMkLst>
          <pc:docMk/>
          <pc:sldMk cId="3586698469" sldId="680"/>
        </pc:sldMkLst>
      </pc:sldChg>
      <pc:sldChg chg="del">
        <pc:chgData name="Yoel Kortick" userId="167978f5-7f40-4909-85d5-d4149554ad4e" providerId="ADAL" clId="{78E61199-70D9-4EEC-A1BB-4178FD0A1F63}" dt="2025-07-04T05:20:36.033" v="76" actId="47"/>
        <pc:sldMkLst>
          <pc:docMk/>
          <pc:sldMk cId="685334089" sldId="681"/>
        </pc:sldMkLst>
      </pc:sldChg>
      <pc:sldChg chg="del">
        <pc:chgData name="Yoel Kortick" userId="167978f5-7f40-4909-85d5-d4149554ad4e" providerId="ADAL" clId="{78E61199-70D9-4EEC-A1BB-4178FD0A1F63}" dt="2025-07-04T05:20:36.033" v="76" actId="47"/>
        <pc:sldMkLst>
          <pc:docMk/>
          <pc:sldMk cId="2905654043" sldId="682"/>
        </pc:sldMkLst>
      </pc:sldChg>
      <pc:sldChg chg="del">
        <pc:chgData name="Yoel Kortick" userId="167978f5-7f40-4909-85d5-d4149554ad4e" providerId="ADAL" clId="{78E61199-70D9-4EEC-A1BB-4178FD0A1F63}" dt="2025-07-04T05:20:36.033" v="76" actId="47"/>
        <pc:sldMkLst>
          <pc:docMk/>
          <pc:sldMk cId="1548618232" sldId="683"/>
        </pc:sldMkLst>
      </pc:sldChg>
      <pc:sldChg chg="del">
        <pc:chgData name="Yoel Kortick" userId="167978f5-7f40-4909-85d5-d4149554ad4e" providerId="ADAL" clId="{78E61199-70D9-4EEC-A1BB-4178FD0A1F63}" dt="2025-07-04T05:20:36.033" v="76" actId="47"/>
        <pc:sldMkLst>
          <pc:docMk/>
          <pc:sldMk cId="1161975563" sldId="684"/>
        </pc:sldMkLst>
      </pc:sldChg>
      <pc:sldChg chg="modSp del">
        <pc:chgData name="Yoel Kortick" userId="167978f5-7f40-4909-85d5-d4149554ad4e" providerId="ADAL" clId="{78E61199-70D9-4EEC-A1BB-4178FD0A1F63}" dt="2025-07-04T05:20:36.033" v="76" actId="47"/>
        <pc:sldMkLst>
          <pc:docMk/>
          <pc:sldMk cId="3474876649" sldId="686"/>
        </pc:sldMkLst>
      </pc:sldChg>
      <pc:sldChg chg="modSp del">
        <pc:chgData name="Yoel Kortick" userId="167978f5-7f40-4909-85d5-d4149554ad4e" providerId="ADAL" clId="{78E61199-70D9-4EEC-A1BB-4178FD0A1F63}" dt="2025-07-04T05:20:36.033" v="76" actId="47"/>
        <pc:sldMkLst>
          <pc:docMk/>
          <pc:sldMk cId="975924236" sldId="687"/>
        </pc:sldMkLst>
      </pc:sldChg>
      <pc:sldChg chg="del">
        <pc:chgData name="Yoel Kortick" userId="167978f5-7f40-4909-85d5-d4149554ad4e" providerId="ADAL" clId="{78E61199-70D9-4EEC-A1BB-4178FD0A1F63}" dt="2025-07-04T05:20:36.033" v="76" actId="47"/>
        <pc:sldMkLst>
          <pc:docMk/>
          <pc:sldMk cId="2753091206" sldId="688"/>
        </pc:sldMkLst>
      </pc:sldChg>
      <pc:sldChg chg="del">
        <pc:chgData name="Yoel Kortick" userId="167978f5-7f40-4909-85d5-d4149554ad4e" providerId="ADAL" clId="{78E61199-70D9-4EEC-A1BB-4178FD0A1F63}" dt="2025-07-04T05:20:36.033" v="76" actId="47"/>
        <pc:sldMkLst>
          <pc:docMk/>
          <pc:sldMk cId="2658364484" sldId="694"/>
        </pc:sldMkLst>
      </pc:sldChg>
      <pc:sldChg chg="del">
        <pc:chgData name="Yoel Kortick" userId="167978f5-7f40-4909-85d5-d4149554ad4e" providerId="ADAL" clId="{78E61199-70D9-4EEC-A1BB-4178FD0A1F63}" dt="2025-07-04T05:20:36.033" v="76" actId="47"/>
        <pc:sldMkLst>
          <pc:docMk/>
          <pc:sldMk cId="812820107" sldId="696"/>
        </pc:sldMkLst>
      </pc:sldChg>
      <pc:sldChg chg="del">
        <pc:chgData name="Yoel Kortick" userId="167978f5-7f40-4909-85d5-d4149554ad4e" providerId="ADAL" clId="{78E61199-70D9-4EEC-A1BB-4178FD0A1F63}" dt="2025-07-04T05:20:36.033" v="76" actId="47"/>
        <pc:sldMkLst>
          <pc:docMk/>
          <pc:sldMk cId="3929284306" sldId="697"/>
        </pc:sldMkLst>
      </pc:sldChg>
      <pc:sldChg chg="del">
        <pc:chgData name="Yoel Kortick" userId="167978f5-7f40-4909-85d5-d4149554ad4e" providerId="ADAL" clId="{78E61199-70D9-4EEC-A1BB-4178FD0A1F63}" dt="2025-07-04T05:20:36.033" v="76" actId="47"/>
        <pc:sldMkLst>
          <pc:docMk/>
          <pc:sldMk cId="664255888" sldId="699"/>
        </pc:sldMkLst>
      </pc:sldChg>
      <pc:sldChg chg="del">
        <pc:chgData name="Yoel Kortick" userId="167978f5-7f40-4909-85d5-d4149554ad4e" providerId="ADAL" clId="{78E61199-70D9-4EEC-A1BB-4178FD0A1F63}" dt="2025-07-04T05:20:36.033" v="76" actId="47"/>
        <pc:sldMkLst>
          <pc:docMk/>
          <pc:sldMk cId="2676567132" sldId="700"/>
        </pc:sldMkLst>
      </pc:sldChg>
      <pc:sldChg chg="modSp del">
        <pc:chgData name="Yoel Kortick" userId="167978f5-7f40-4909-85d5-d4149554ad4e" providerId="ADAL" clId="{78E61199-70D9-4EEC-A1BB-4178FD0A1F63}" dt="2025-07-04T05:20:36.033" v="76" actId="47"/>
        <pc:sldMkLst>
          <pc:docMk/>
          <pc:sldMk cId="1144213572" sldId="701"/>
        </pc:sldMkLst>
      </pc:sldChg>
      <pc:sldChg chg="del">
        <pc:chgData name="Yoel Kortick" userId="167978f5-7f40-4909-85d5-d4149554ad4e" providerId="ADAL" clId="{78E61199-70D9-4EEC-A1BB-4178FD0A1F63}" dt="2025-07-04T05:20:36.033" v="76" actId="47"/>
        <pc:sldMkLst>
          <pc:docMk/>
          <pc:sldMk cId="437126074" sldId="702"/>
        </pc:sldMkLst>
      </pc:sldChg>
      <pc:sldChg chg="del">
        <pc:chgData name="Yoel Kortick" userId="167978f5-7f40-4909-85d5-d4149554ad4e" providerId="ADAL" clId="{78E61199-70D9-4EEC-A1BB-4178FD0A1F63}" dt="2025-07-04T05:20:36.033" v="76" actId="47"/>
        <pc:sldMkLst>
          <pc:docMk/>
          <pc:sldMk cId="1332973474" sldId="703"/>
        </pc:sldMkLst>
      </pc:sldChg>
      <pc:sldChg chg="del">
        <pc:chgData name="Yoel Kortick" userId="167978f5-7f40-4909-85d5-d4149554ad4e" providerId="ADAL" clId="{78E61199-70D9-4EEC-A1BB-4178FD0A1F63}" dt="2025-07-04T05:20:36.033" v="76" actId="47"/>
        <pc:sldMkLst>
          <pc:docMk/>
          <pc:sldMk cId="3065925707" sldId="704"/>
        </pc:sldMkLst>
      </pc:sldChg>
      <pc:sldChg chg="del">
        <pc:chgData name="Yoel Kortick" userId="167978f5-7f40-4909-85d5-d4149554ad4e" providerId="ADAL" clId="{78E61199-70D9-4EEC-A1BB-4178FD0A1F63}" dt="2025-07-04T05:20:36.033" v="76" actId="47"/>
        <pc:sldMkLst>
          <pc:docMk/>
          <pc:sldMk cId="1316209128" sldId="705"/>
        </pc:sldMkLst>
      </pc:sldChg>
      <pc:sldChg chg="del">
        <pc:chgData name="Yoel Kortick" userId="167978f5-7f40-4909-85d5-d4149554ad4e" providerId="ADAL" clId="{78E61199-70D9-4EEC-A1BB-4178FD0A1F63}" dt="2025-07-04T05:20:36.033" v="76" actId="47"/>
        <pc:sldMkLst>
          <pc:docMk/>
          <pc:sldMk cId="657602002" sldId="706"/>
        </pc:sldMkLst>
      </pc:sldChg>
      <pc:sldChg chg="del">
        <pc:chgData name="Yoel Kortick" userId="167978f5-7f40-4909-85d5-d4149554ad4e" providerId="ADAL" clId="{78E61199-70D9-4EEC-A1BB-4178FD0A1F63}" dt="2025-07-04T05:20:36.033" v="76" actId="47"/>
        <pc:sldMkLst>
          <pc:docMk/>
          <pc:sldMk cId="1152824674" sldId="707"/>
        </pc:sldMkLst>
      </pc:sldChg>
      <pc:sldChg chg="del">
        <pc:chgData name="Yoel Kortick" userId="167978f5-7f40-4909-85d5-d4149554ad4e" providerId="ADAL" clId="{78E61199-70D9-4EEC-A1BB-4178FD0A1F63}" dt="2025-07-04T05:20:36.033" v="76" actId="47"/>
        <pc:sldMkLst>
          <pc:docMk/>
          <pc:sldMk cId="2225016099" sldId="708"/>
        </pc:sldMkLst>
      </pc:sldChg>
      <pc:sldChg chg="del">
        <pc:chgData name="Yoel Kortick" userId="167978f5-7f40-4909-85d5-d4149554ad4e" providerId="ADAL" clId="{78E61199-70D9-4EEC-A1BB-4178FD0A1F63}" dt="2025-07-04T05:20:36.033" v="76" actId="47"/>
        <pc:sldMkLst>
          <pc:docMk/>
          <pc:sldMk cId="4107658461" sldId="709"/>
        </pc:sldMkLst>
      </pc:sldChg>
      <pc:sldChg chg="del">
        <pc:chgData name="Yoel Kortick" userId="167978f5-7f40-4909-85d5-d4149554ad4e" providerId="ADAL" clId="{78E61199-70D9-4EEC-A1BB-4178FD0A1F63}" dt="2025-07-04T05:20:36.033" v="76" actId="47"/>
        <pc:sldMkLst>
          <pc:docMk/>
          <pc:sldMk cId="64379080" sldId="710"/>
        </pc:sldMkLst>
      </pc:sldChg>
      <pc:sldChg chg="del">
        <pc:chgData name="Yoel Kortick" userId="167978f5-7f40-4909-85d5-d4149554ad4e" providerId="ADAL" clId="{78E61199-70D9-4EEC-A1BB-4178FD0A1F63}" dt="2025-07-04T05:20:36.033" v="76" actId="47"/>
        <pc:sldMkLst>
          <pc:docMk/>
          <pc:sldMk cId="3176835397" sldId="711"/>
        </pc:sldMkLst>
      </pc:sldChg>
      <pc:sldChg chg="del">
        <pc:chgData name="Yoel Kortick" userId="167978f5-7f40-4909-85d5-d4149554ad4e" providerId="ADAL" clId="{78E61199-70D9-4EEC-A1BB-4178FD0A1F63}" dt="2025-07-04T05:20:36.033" v="76" actId="47"/>
        <pc:sldMkLst>
          <pc:docMk/>
          <pc:sldMk cId="1910410932" sldId="713"/>
        </pc:sldMkLst>
      </pc:sldChg>
      <pc:sldChg chg="del">
        <pc:chgData name="Yoel Kortick" userId="167978f5-7f40-4909-85d5-d4149554ad4e" providerId="ADAL" clId="{78E61199-70D9-4EEC-A1BB-4178FD0A1F63}" dt="2025-07-04T05:20:36.033" v="76" actId="47"/>
        <pc:sldMkLst>
          <pc:docMk/>
          <pc:sldMk cId="1571791675" sldId="714"/>
        </pc:sldMkLst>
      </pc:sldChg>
      <pc:sldChg chg="del">
        <pc:chgData name="Yoel Kortick" userId="167978f5-7f40-4909-85d5-d4149554ad4e" providerId="ADAL" clId="{78E61199-70D9-4EEC-A1BB-4178FD0A1F63}" dt="2025-07-04T05:20:36.033" v="76" actId="47"/>
        <pc:sldMkLst>
          <pc:docMk/>
          <pc:sldMk cId="3253748623" sldId="715"/>
        </pc:sldMkLst>
      </pc:sldChg>
      <pc:sldChg chg="del">
        <pc:chgData name="Yoel Kortick" userId="167978f5-7f40-4909-85d5-d4149554ad4e" providerId="ADAL" clId="{78E61199-70D9-4EEC-A1BB-4178FD0A1F63}" dt="2025-07-04T05:20:36.033" v="76" actId="47"/>
        <pc:sldMkLst>
          <pc:docMk/>
          <pc:sldMk cId="2355028614" sldId="717"/>
        </pc:sldMkLst>
      </pc:sldChg>
      <pc:sldChg chg="del">
        <pc:chgData name="Yoel Kortick" userId="167978f5-7f40-4909-85d5-d4149554ad4e" providerId="ADAL" clId="{78E61199-70D9-4EEC-A1BB-4178FD0A1F63}" dt="2025-07-04T05:20:36.033" v="76" actId="47"/>
        <pc:sldMkLst>
          <pc:docMk/>
          <pc:sldMk cId="784419348" sldId="718"/>
        </pc:sldMkLst>
      </pc:sldChg>
      <pc:sldChg chg="del">
        <pc:chgData name="Yoel Kortick" userId="167978f5-7f40-4909-85d5-d4149554ad4e" providerId="ADAL" clId="{78E61199-70D9-4EEC-A1BB-4178FD0A1F63}" dt="2025-07-04T05:20:36.033" v="76" actId="47"/>
        <pc:sldMkLst>
          <pc:docMk/>
          <pc:sldMk cId="3271206933" sldId="719"/>
        </pc:sldMkLst>
      </pc:sldChg>
      <pc:sldChg chg="modSp del">
        <pc:chgData name="Yoel Kortick" userId="167978f5-7f40-4909-85d5-d4149554ad4e" providerId="ADAL" clId="{78E61199-70D9-4EEC-A1BB-4178FD0A1F63}" dt="2025-07-04T05:20:36.033" v="76" actId="47"/>
        <pc:sldMkLst>
          <pc:docMk/>
          <pc:sldMk cId="3364884923" sldId="720"/>
        </pc:sldMkLst>
      </pc:sldChg>
      <pc:sldChg chg="del">
        <pc:chgData name="Yoel Kortick" userId="167978f5-7f40-4909-85d5-d4149554ad4e" providerId="ADAL" clId="{78E61199-70D9-4EEC-A1BB-4178FD0A1F63}" dt="2025-07-04T05:20:36.033" v="76" actId="47"/>
        <pc:sldMkLst>
          <pc:docMk/>
          <pc:sldMk cId="4104963740" sldId="721"/>
        </pc:sldMkLst>
      </pc:sldChg>
      <pc:sldChg chg="del">
        <pc:chgData name="Yoel Kortick" userId="167978f5-7f40-4909-85d5-d4149554ad4e" providerId="ADAL" clId="{78E61199-70D9-4EEC-A1BB-4178FD0A1F63}" dt="2025-07-04T05:20:36.033" v="76" actId="47"/>
        <pc:sldMkLst>
          <pc:docMk/>
          <pc:sldMk cId="3672106859" sldId="722"/>
        </pc:sldMkLst>
      </pc:sldChg>
      <pc:sldChg chg="del">
        <pc:chgData name="Yoel Kortick" userId="167978f5-7f40-4909-85d5-d4149554ad4e" providerId="ADAL" clId="{78E61199-70D9-4EEC-A1BB-4178FD0A1F63}" dt="2025-07-04T05:20:36.033" v="76" actId="47"/>
        <pc:sldMkLst>
          <pc:docMk/>
          <pc:sldMk cId="1491876385" sldId="723"/>
        </pc:sldMkLst>
      </pc:sldChg>
      <pc:sldChg chg="del">
        <pc:chgData name="Yoel Kortick" userId="167978f5-7f40-4909-85d5-d4149554ad4e" providerId="ADAL" clId="{78E61199-70D9-4EEC-A1BB-4178FD0A1F63}" dt="2025-07-04T05:20:36.033" v="76" actId="47"/>
        <pc:sldMkLst>
          <pc:docMk/>
          <pc:sldMk cId="4180184891" sldId="724"/>
        </pc:sldMkLst>
      </pc:sldChg>
      <pc:sldChg chg="del">
        <pc:chgData name="Yoel Kortick" userId="167978f5-7f40-4909-85d5-d4149554ad4e" providerId="ADAL" clId="{78E61199-70D9-4EEC-A1BB-4178FD0A1F63}" dt="2025-07-04T05:20:36.033" v="76" actId="47"/>
        <pc:sldMkLst>
          <pc:docMk/>
          <pc:sldMk cId="685326084" sldId="725"/>
        </pc:sldMkLst>
      </pc:sldChg>
      <pc:sldChg chg="del">
        <pc:chgData name="Yoel Kortick" userId="167978f5-7f40-4909-85d5-d4149554ad4e" providerId="ADAL" clId="{78E61199-70D9-4EEC-A1BB-4178FD0A1F63}" dt="2025-07-04T05:20:36.033" v="76" actId="47"/>
        <pc:sldMkLst>
          <pc:docMk/>
          <pc:sldMk cId="3457479412" sldId="726"/>
        </pc:sldMkLst>
      </pc:sldChg>
      <pc:sldChg chg="del">
        <pc:chgData name="Yoel Kortick" userId="167978f5-7f40-4909-85d5-d4149554ad4e" providerId="ADAL" clId="{78E61199-70D9-4EEC-A1BB-4178FD0A1F63}" dt="2025-07-04T05:20:36.033" v="76" actId="47"/>
        <pc:sldMkLst>
          <pc:docMk/>
          <pc:sldMk cId="3290919455" sldId="727"/>
        </pc:sldMkLst>
      </pc:sldChg>
      <pc:sldChg chg="del">
        <pc:chgData name="Yoel Kortick" userId="167978f5-7f40-4909-85d5-d4149554ad4e" providerId="ADAL" clId="{78E61199-70D9-4EEC-A1BB-4178FD0A1F63}" dt="2025-07-04T05:20:36.033" v="76" actId="47"/>
        <pc:sldMkLst>
          <pc:docMk/>
          <pc:sldMk cId="3507966267" sldId="729"/>
        </pc:sldMkLst>
      </pc:sldChg>
      <pc:sldChg chg="del">
        <pc:chgData name="Yoel Kortick" userId="167978f5-7f40-4909-85d5-d4149554ad4e" providerId="ADAL" clId="{78E61199-70D9-4EEC-A1BB-4178FD0A1F63}" dt="2025-07-04T05:20:36.033" v="76" actId="47"/>
        <pc:sldMkLst>
          <pc:docMk/>
          <pc:sldMk cId="1398577903" sldId="731"/>
        </pc:sldMkLst>
      </pc:sldChg>
      <pc:sldChg chg="del">
        <pc:chgData name="Yoel Kortick" userId="167978f5-7f40-4909-85d5-d4149554ad4e" providerId="ADAL" clId="{78E61199-70D9-4EEC-A1BB-4178FD0A1F63}" dt="2025-07-04T05:20:36.033" v="76" actId="47"/>
        <pc:sldMkLst>
          <pc:docMk/>
          <pc:sldMk cId="1679844624" sldId="732"/>
        </pc:sldMkLst>
      </pc:sldChg>
      <pc:sldChg chg="del">
        <pc:chgData name="Yoel Kortick" userId="167978f5-7f40-4909-85d5-d4149554ad4e" providerId="ADAL" clId="{78E61199-70D9-4EEC-A1BB-4178FD0A1F63}" dt="2025-07-04T05:20:36.033" v="76" actId="47"/>
        <pc:sldMkLst>
          <pc:docMk/>
          <pc:sldMk cId="480154049" sldId="733"/>
        </pc:sldMkLst>
      </pc:sldChg>
      <pc:sldChg chg="del">
        <pc:chgData name="Yoel Kortick" userId="167978f5-7f40-4909-85d5-d4149554ad4e" providerId="ADAL" clId="{78E61199-70D9-4EEC-A1BB-4178FD0A1F63}" dt="2025-07-04T05:20:36.033" v="76" actId="47"/>
        <pc:sldMkLst>
          <pc:docMk/>
          <pc:sldMk cId="283499015" sldId="735"/>
        </pc:sldMkLst>
      </pc:sldChg>
      <pc:sldChg chg="del">
        <pc:chgData name="Yoel Kortick" userId="167978f5-7f40-4909-85d5-d4149554ad4e" providerId="ADAL" clId="{78E61199-70D9-4EEC-A1BB-4178FD0A1F63}" dt="2025-07-04T05:20:36.033" v="76" actId="47"/>
        <pc:sldMkLst>
          <pc:docMk/>
          <pc:sldMk cId="3399620038" sldId="736"/>
        </pc:sldMkLst>
      </pc:sldChg>
      <pc:sldChg chg="del">
        <pc:chgData name="Yoel Kortick" userId="167978f5-7f40-4909-85d5-d4149554ad4e" providerId="ADAL" clId="{78E61199-70D9-4EEC-A1BB-4178FD0A1F63}" dt="2025-07-04T05:20:36.033" v="76" actId="47"/>
        <pc:sldMkLst>
          <pc:docMk/>
          <pc:sldMk cId="2726885257" sldId="737"/>
        </pc:sldMkLst>
      </pc:sldChg>
      <pc:sldChg chg="del">
        <pc:chgData name="Yoel Kortick" userId="167978f5-7f40-4909-85d5-d4149554ad4e" providerId="ADAL" clId="{78E61199-70D9-4EEC-A1BB-4178FD0A1F63}" dt="2025-07-04T05:20:36.033" v="76" actId="47"/>
        <pc:sldMkLst>
          <pc:docMk/>
          <pc:sldMk cId="2843221625" sldId="738"/>
        </pc:sldMkLst>
      </pc:sldChg>
      <pc:sldChg chg="del">
        <pc:chgData name="Yoel Kortick" userId="167978f5-7f40-4909-85d5-d4149554ad4e" providerId="ADAL" clId="{78E61199-70D9-4EEC-A1BB-4178FD0A1F63}" dt="2025-07-04T05:20:36.033" v="76" actId="47"/>
        <pc:sldMkLst>
          <pc:docMk/>
          <pc:sldMk cId="3849379832" sldId="739"/>
        </pc:sldMkLst>
      </pc:sldChg>
      <pc:sldChg chg="del">
        <pc:chgData name="Yoel Kortick" userId="167978f5-7f40-4909-85d5-d4149554ad4e" providerId="ADAL" clId="{78E61199-70D9-4EEC-A1BB-4178FD0A1F63}" dt="2025-07-04T05:20:36.033" v="76" actId="47"/>
        <pc:sldMkLst>
          <pc:docMk/>
          <pc:sldMk cId="4172499576" sldId="740"/>
        </pc:sldMkLst>
      </pc:sldChg>
      <pc:sldChg chg="del">
        <pc:chgData name="Yoel Kortick" userId="167978f5-7f40-4909-85d5-d4149554ad4e" providerId="ADAL" clId="{78E61199-70D9-4EEC-A1BB-4178FD0A1F63}" dt="2025-07-04T05:20:36.033" v="76" actId="47"/>
        <pc:sldMkLst>
          <pc:docMk/>
          <pc:sldMk cId="1113326077" sldId="741"/>
        </pc:sldMkLst>
      </pc:sldChg>
      <pc:sldChg chg="del">
        <pc:chgData name="Yoel Kortick" userId="167978f5-7f40-4909-85d5-d4149554ad4e" providerId="ADAL" clId="{78E61199-70D9-4EEC-A1BB-4178FD0A1F63}" dt="2025-07-04T05:20:36.033" v="76" actId="47"/>
        <pc:sldMkLst>
          <pc:docMk/>
          <pc:sldMk cId="2316103191" sldId="742"/>
        </pc:sldMkLst>
      </pc:sldChg>
      <pc:sldChg chg="del">
        <pc:chgData name="Yoel Kortick" userId="167978f5-7f40-4909-85d5-d4149554ad4e" providerId="ADAL" clId="{78E61199-70D9-4EEC-A1BB-4178FD0A1F63}" dt="2025-07-04T05:20:36.033" v="76" actId="47"/>
        <pc:sldMkLst>
          <pc:docMk/>
          <pc:sldMk cId="140231344" sldId="743"/>
        </pc:sldMkLst>
      </pc:sldChg>
      <pc:sldChg chg="del">
        <pc:chgData name="Yoel Kortick" userId="167978f5-7f40-4909-85d5-d4149554ad4e" providerId="ADAL" clId="{78E61199-70D9-4EEC-A1BB-4178FD0A1F63}" dt="2025-07-04T05:20:36.033" v="76" actId="47"/>
        <pc:sldMkLst>
          <pc:docMk/>
          <pc:sldMk cId="2119241210" sldId="744"/>
        </pc:sldMkLst>
      </pc:sldChg>
      <pc:sldChg chg="del">
        <pc:chgData name="Yoel Kortick" userId="167978f5-7f40-4909-85d5-d4149554ad4e" providerId="ADAL" clId="{78E61199-70D9-4EEC-A1BB-4178FD0A1F63}" dt="2025-07-04T05:20:36.033" v="76" actId="47"/>
        <pc:sldMkLst>
          <pc:docMk/>
          <pc:sldMk cId="1770071855" sldId="745"/>
        </pc:sldMkLst>
      </pc:sldChg>
      <pc:sldChg chg="del">
        <pc:chgData name="Yoel Kortick" userId="167978f5-7f40-4909-85d5-d4149554ad4e" providerId="ADAL" clId="{78E61199-70D9-4EEC-A1BB-4178FD0A1F63}" dt="2025-07-04T05:20:36.033" v="76" actId="47"/>
        <pc:sldMkLst>
          <pc:docMk/>
          <pc:sldMk cId="1290273552" sldId="746"/>
        </pc:sldMkLst>
      </pc:sldChg>
      <pc:sldChg chg="del">
        <pc:chgData name="Yoel Kortick" userId="167978f5-7f40-4909-85d5-d4149554ad4e" providerId="ADAL" clId="{78E61199-70D9-4EEC-A1BB-4178FD0A1F63}" dt="2025-07-04T05:20:36.033" v="76" actId="47"/>
        <pc:sldMkLst>
          <pc:docMk/>
          <pc:sldMk cId="4086339514" sldId="747"/>
        </pc:sldMkLst>
      </pc:sldChg>
      <pc:sldChg chg="del">
        <pc:chgData name="Yoel Kortick" userId="167978f5-7f40-4909-85d5-d4149554ad4e" providerId="ADAL" clId="{78E61199-70D9-4EEC-A1BB-4178FD0A1F63}" dt="2025-07-04T05:20:36.033" v="76" actId="47"/>
        <pc:sldMkLst>
          <pc:docMk/>
          <pc:sldMk cId="1514840497" sldId="748"/>
        </pc:sldMkLst>
      </pc:sldChg>
      <pc:sldChg chg="del">
        <pc:chgData name="Yoel Kortick" userId="167978f5-7f40-4909-85d5-d4149554ad4e" providerId="ADAL" clId="{78E61199-70D9-4EEC-A1BB-4178FD0A1F63}" dt="2025-07-04T05:20:36.033" v="76" actId="47"/>
        <pc:sldMkLst>
          <pc:docMk/>
          <pc:sldMk cId="1031950255" sldId="750"/>
        </pc:sldMkLst>
      </pc:sldChg>
      <pc:sldChg chg="del">
        <pc:chgData name="Yoel Kortick" userId="167978f5-7f40-4909-85d5-d4149554ad4e" providerId="ADAL" clId="{78E61199-70D9-4EEC-A1BB-4178FD0A1F63}" dt="2025-07-04T05:20:36.033" v="76" actId="47"/>
        <pc:sldMkLst>
          <pc:docMk/>
          <pc:sldMk cId="3103770186" sldId="751"/>
        </pc:sldMkLst>
      </pc:sldChg>
      <pc:sldChg chg="del">
        <pc:chgData name="Yoel Kortick" userId="167978f5-7f40-4909-85d5-d4149554ad4e" providerId="ADAL" clId="{78E61199-70D9-4EEC-A1BB-4178FD0A1F63}" dt="2025-07-04T05:20:36.033" v="76" actId="47"/>
        <pc:sldMkLst>
          <pc:docMk/>
          <pc:sldMk cId="2824168525" sldId="752"/>
        </pc:sldMkLst>
      </pc:sldChg>
      <pc:sldChg chg="addSp delSp modSp add mod">
        <pc:chgData name="Yoel Kortick" userId="167978f5-7f40-4909-85d5-d4149554ad4e" providerId="ADAL" clId="{78E61199-70D9-4EEC-A1BB-4178FD0A1F63}" dt="2025-07-04T05:19:44.672" v="51" actId="20577"/>
        <pc:sldMkLst>
          <pc:docMk/>
          <pc:sldMk cId="1992567201" sldId="753"/>
        </pc:sldMkLst>
        <pc:spChg chg="mod">
          <ac:chgData name="Yoel Kortick" userId="167978f5-7f40-4909-85d5-d4149554ad4e" providerId="ADAL" clId="{78E61199-70D9-4EEC-A1BB-4178FD0A1F63}" dt="2025-07-04T05:19:44.672" v="51" actId="20577"/>
          <ac:spMkLst>
            <pc:docMk/>
            <pc:sldMk cId="1992567201" sldId="753"/>
            <ac:spMk id="16" creationId="{DF2B7710-AFA9-CE2A-10A1-B7F182A881B6}"/>
          </ac:spMkLst>
        </pc:spChg>
      </pc:sldChg>
      <pc:sldChg chg="modSp add mod">
        <pc:chgData name="Yoel Kortick" userId="167978f5-7f40-4909-85d5-d4149554ad4e" providerId="ADAL" clId="{78E61199-70D9-4EEC-A1BB-4178FD0A1F63}" dt="2025-07-04T15:45:57.242" v="3763"/>
        <pc:sldMkLst>
          <pc:docMk/>
          <pc:sldMk cId="3764866813" sldId="754"/>
        </pc:sldMkLst>
        <pc:spChg chg="mod">
          <ac:chgData name="Yoel Kortick" userId="167978f5-7f40-4909-85d5-d4149554ad4e" providerId="ADAL" clId="{78E61199-70D9-4EEC-A1BB-4178FD0A1F63}" dt="2025-07-04T15:45:57.242" v="3763"/>
          <ac:spMkLst>
            <pc:docMk/>
            <pc:sldMk cId="3764866813" sldId="754"/>
            <ac:spMk id="16" creationId="{1708C393-66C7-10F2-DBBE-AC7B0DDC3075}"/>
          </ac:spMkLst>
        </pc:spChg>
      </pc:sldChg>
      <pc:sldChg chg="modSp add mod">
        <pc:chgData name="Yoel Kortick" userId="167978f5-7f40-4909-85d5-d4149554ad4e" providerId="ADAL" clId="{78E61199-70D9-4EEC-A1BB-4178FD0A1F63}" dt="2025-07-04T15:45:57.242" v="3763"/>
        <pc:sldMkLst>
          <pc:docMk/>
          <pc:sldMk cId="318710788" sldId="755"/>
        </pc:sldMkLst>
        <pc:spChg chg="mod">
          <ac:chgData name="Yoel Kortick" userId="167978f5-7f40-4909-85d5-d4149554ad4e" providerId="ADAL" clId="{78E61199-70D9-4EEC-A1BB-4178FD0A1F63}" dt="2025-07-04T15:45:57.242" v="3763"/>
          <ac:spMkLst>
            <pc:docMk/>
            <pc:sldMk cId="318710788" sldId="755"/>
            <ac:spMk id="10" creationId="{374A2499-6EF6-30A4-2194-2491EDED5F68}"/>
          </ac:spMkLst>
        </pc:spChg>
        <pc:spChg chg="mod">
          <ac:chgData name="Yoel Kortick" userId="167978f5-7f40-4909-85d5-d4149554ad4e" providerId="ADAL" clId="{78E61199-70D9-4EEC-A1BB-4178FD0A1F63}" dt="2025-07-04T05:26:43.229" v="583" actId="113"/>
          <ac:spMkLst>
            <pc:docMk/>
            <pc:sldMk cId="318710788" sldId="755"/>
            <ac:spMk id="11" creationId="{3BC28123-5DD9-68BF-9F36-3A74844853EB}"/>
          </ac:spMkLst>
        </pc:spChg>
      </pc:sldChg>
      <pc:sldChg chg="addSp delSp modSp add mod">
        <pc:chgData name="Yoel Kortick" userId="167978f5-7f40-4909-85d5-d4149554ad4e" providerId="ADAL" clId="{78E61199-70D9-4EEC-A1BB-4178FD0A1F63}" dt="2025-07-04T15:45:57.242" v="3763"/>
        <pc:sldMkLst>
          <pc:docMk/>
          <pc:sldMk cId="517764436" sldId="756"/>
        </pc:sldMkLst>
      </pc:sldChg>
      <pc:sldChg chg="addSp delSp modSp add mod">
        <pc:chgData name="Yoel Kortick" userId="167978f5-7f40-4909-85d5-d4149554ad4e" providerId="ADAL" clId="{78E61199-70D9-4EEC-A1BB-4178FD0A1F63}" dt="2025-07-04T15:45:57.242" v="3763"/>
        <pc:sldMkLst>
          <pc:docMk/>
          <pc:sldMk cId="2301140509" sldId="757"/>
        </pc:sldMkLst>
      </pc:sldChg>
      <pc:sldChg chg="addSp delSp modSp add mod">
        <pc:chgData name="Yoel Kortick" userId="167978f5-7f40-4909-85d5-d4149554ad4e" providerId="ADAL" clId="{78E61199-70D9-4EEC-A1BB-4178FD0A1F63}" dt="2025-07-06T12:38:32.154" v="6049"/>
        <pc:sldMkLst>
          <pc:docMk/>
          <pc:sldMk cId="1685915276" sldId="758"/>
        </pc:sldMkLst>
      </pc:sldChg>
      <pc:sldChg chg="modSp add mod">
        <pc:chgData name="Yoel Kortick" userId="167978f5-7f40-4909-85d5-d4149554ad4e" providerId="ADAL" clId="{78E61199-70D9-4EEC-A1BB-4178FD0A1F63}" dt="2025-07-04T15:45:57.242" v="3763"/>
        <pc:sldMkLst>
          <pc:docMk/>
          <pc:sldMk cId="809970729" sldId="759"/>
        </pc:sldMkLst>
      </pc:sldChg>
      <pc:sldChg chg="addSp modSp add mod">
        <pc:chgData name="Yoel Kortick" userId="167978f5-7f40-4909-85d5-d4149554ad4e" providerId="ADAL" clId="{78E61199-70D9-4EEC-A1BB-4178FD0A1F63}" dt="2025-07-04T15:45:57.242" v="3763"/>
        <pc:sldMkLst>
          <pc:docMk/>
          <pc:sldMk cId="770445440" sldId="760"/>
        </pc:sldMkLst>
      </pc:sldChg>
      <pc:sldChg chg="addSp delSp modSp add mod">
        <pc:chgData name="Yoel Kortick" userId="167978f5-7f40-4909-85d5-d4149554ad4e" providerId="ADAL" clId="{78E61199-70D9-4EEC-A1BB-4178FD0A1F63}" dt="2025-07-04T15:45:57.242" v="3763"/>
        <pc:sldMkLst>
          <pc:docMk/>
          <pc:sldMk cId="966456692" sldId="761"/>
        </pc:sldMkLst>
      </pc:sldChg>
      <pc:sldChg chg="delSp modSp add mod">
        <pc:chgData name="Yoel Kortick" userId="167978f5-7f40-4909-85d5-d4149554ad4e" providerId="ADAL" clId="{78E61199-70D9-4EEC-A1BB-4178FD0A1F63}" dt="2025-07-06T13:43:34.704" v="6730" actId="13926"/>
        <pc:sldMkLst>
          <pc:docMk/>
          <pc:sldMk cId="3501301069" sldId="762"/>
        </pc:sldMkLst>
      </pc:sldChg>
      <pc:sldChg chg="addSp delSp modSp add mod">
        <pc:chgData name="Yoel Kortick" userId="167978f5-7f40-4909-85d5-d4149554ad4e" providerId="ADAL" clId="{78E61199-70D9-4EEC-A1BB-4178FD0A1F63}" dt="2025-07-04T15:48:05.300" v="3765"/>
        <pc:sldMkLst>
          <pc:docMk/>
          <pc:sldMk cId="313091910" sldId="763"/>
        </pc:sldMkLst>
      </pc:sldChg>
      <pc:sldChg chg="addSp delSp modSp add mod">
        <pc:chgData name="Yoel Kortick" userId="167978f5-7f40-4909-85d5-d4149554ad4e" providerId="ADAL" clId="{78E61199-70D9-4EEC-A1BB-4178FD0A1F63}" dt="2025-07-04T15:45:57.242" v="3763"/>
        <pc:sldMkLst>
          <pc:docMk/>
          <pc:sldMk cId="1435697656" sldId="764"/>
        </pc:sldMkLst>
      </pc:sldChg>
      <pc:sldChg chg="modSp add mod">
        <pc:chgData name="Yoel Kortick" userId="167978f5-7f40-4909-85d5-d4149554ad4e" providerId="ADAL" clId="{78E61199-70D9-4EEC-A1BB-4178FD0A1F63}" dt="2025-07-04T15:40:25.697" v="3757"/>
        <pc:sldMkLst>
          <pc:docMk/>
          <pc:sldMk cId="3689198049" sldId="765"/>
        </pc:sldMkLst>
        <pc:spChg chg="mod">
          <ac:chgData name="Yoel Kortick" userId="167978f5-7f40-4909-85d5-d4149554ad4e" providerId="ADAL" clId="{78E61199-70D9-4EEC-A1BB-4178FD0A1F63}" dt="2025-07-04T15:40:25.697" v="3757"/>
          <ac:spMkLst>
            <pc:docMk/>
            <pc:sldMk cId="3689198049" sldId="765"/>
            <ac:spMk id="16" creationId="{CA031640-27B4-E213-635C-7661F60FDE1A}"/>
          </ac:spMkLst>
        </pc:spChg>
      </pc:sldChg>
      <pc:sldChg chg="modSp add mod">
        <pc:chgData name="Yoel Kortick" userId="167978f5-7f40-4909-85d5-d4149554ad4e" providerId="ADAL" clId="{78E61199-70D9-4EEC-A1BB-4178FD0A1F63}" dt="2025-07-04T15:40:10.417" v="3756"/>
        <pc:sldMkLst>
          <pc:docMk/>
          <pc:sldMk cId="4223079004" sldId="766"/>
        </pc:sldMkLst>
        <pc:spChg chg="mod">
          <ac:chgData name="Yoel Kortick" userId="167978f5-7f40-4909-85d5-d4149554ad4e" providerId="ADAL" clId="{78E61199-70D9-4EEC-A1BB-4178FD0A1F63}" dt="2025-07-04T15:40:10.417" v="3756"/>
          <ac:spMkLst>
            <pc:docMk/>
            <pc:sldMk cId="4223079004" sldId="766"/>
            <ac:spMk id="10" creationId="{6C6C623F-21A1-7E61-9324-DBD39AF470E8}"/>
          </ac:spMkLst>
        </pc:spChg>
        <pc:spChg chg="mod">
          <ac:chgData name="Yoel Kortick" userId="167978f5-7f40-4909-85d5-d4149554ad4e" providerId="ADAL" clId="{78E61199-70D9-4EEC-A1BB-4178FD0A1F63}" dt="2025-07-04T13:56:08.940" v="2796" actId="20577"/>
          <ac:spMkLst>
            <pc:docMk/>
            <pc:sldMk cId="4223079004" sldId="766"/>
            <ac:spMk id="11" creationId="{FEC25F0B-8CE3-14C2-CF26-03819F64B265}"/>
          </ac:spMkLst>
        </pc:spChg>
      </pc:sldChg>
      <pc:sldChg chg="modSp add mod">
        <pc:chgData name="Yoel Kortick" userId="167978f5-7f40-4909-85d5-d4149554ad4e" providerId="ADAL" clId="{78E61199-70D9-4EEC-A1BB-4178FD0A1F63}" dt="2025-07-04T15:40:10.417" v="3756"/>
        <pc:sldMkLst>
          <pc:docMk/>
          <pc:sldMk cId="744144580" sldId="767"/>
        </pc:sldMkLst>
        <pc:spChg chg="mod">
          <ac:chgData name="Yoel Kortick" userId="167978f5-7f40-4909-85d5-d4149554ad4e" providerId="ADAL" clId="{78E61199-70D9-4EEC-A1BB-4178FD0A1F63}" dt="2025-07-04T15:40:10.417" v="3756"/>
          <ac:spMkLst>
            <pc:docMk/>
            <pc:sldMk cId="744144580" sldId="767"/>
            <ac:spMk id="10" creationId="{7E086FAE-DBB9-FF74-82C4-B87B727E1969}"/>
          </ac:spMkLst>
        </pc:spChg>
      </pc:sldChg>
      <pc:sldChg chg="addSp delSp modSp add mod">
        <pc:chgData name="Yoel Kortick" userId="167978f5-7f40-4909-85d5-d4149554ad4e" providerId="ADAL" clId="{78E61199-70D9-4EEC-A1BB-4178FD0A1F63}" dt="2025-07-04T15:40:10.417" v="3756"/>
        <pc:sldMkLst>
          <pc:docMk/>
          <pc:sldMk cId="2077321944" sldId="768"/>
        </pc:sldMkLst>
      </pc:sldChg>
      <pc:sldChg chg="addSp delSp modSp add mod">
        <pc:chgData name="Yoel Kortick" userId="167978f5-7f40-4909-85d5-d4149554ad4e" providerId="ADAL" clId="{78E61199-70D9-4EEC-A1BB-4178FD0A1F63}" dt="2025-07-04T15:40:10.417" v="3756"/>
        <pc:sldMkLst>
          <pc:docMk/>
          <pc:sldMk cId="2108950425" sldId="769"/>
        </pc:sldMkLst>
      </pc:sldChg>
      <pc:sldChg chg="addSp delSp modSp add mod">
        <pc:chgData name="Yoel Kortick" userId="167978f5-7f40-4909-85d5-d4149554ad4e" providerId="ADAL" clId="{78E61199-70D9-4EEC-A1BB-4178FD0A1F63}" dt="2025-07-04T15:40:10.417" v="3756"/>
        <pc:sldMkLst>
          <pc:docMk/>
          <pc:sldMk cId="2049700618" sldId="770"/>
        </pc:sldMkLst>
      </pc:sldChg>
      <pc:sldChg chg="addSp delSp modSp add mod">
        <pc:chgData name="Yoel Kortick" userId="167978f5-7f40-4909-85d5-d4149554ad4e" providerId="ADAL" clId="{78E61199-70D9-4EEC-A1BB-4178FD0A1F63}" dt="2025-07-06T12:38:32.154" v="6049"/>
        <pc:sldMkLst>
          <pc:docMk/>
          <pc:sldMk cId="2925773877" sldId="771"/>
        </pc:sldMkLst>
      </pc:sldChg>
      <pc:sldChg chg="modSp add mod">
        <pc:chgData name="Yoel Kortick" userId="167978f5-7f40-4909-85d5-d4149554ad4e" providerId="ADAL" clId="{78E61199-70D9-4EEC-A1BB-4178FD0A1F63}" dt="2025-07-04T15:40:10.417" v="3756"/>
        <pc:sldMkLst>
          <pc:docMk/>
          <pc:sldMk cId="2192094794" sldId="772"/>
        </pc:sldMkLst>
      </pc:sldChg>
      <pc:sldChg chg="modSp add mod">
        <pc:chgData name="Yoel Kortick" userId="167978f5-7f40-4909-85d5-d4149554ad4e" providerId="ADAL" clId="{78E61199-70D9-4EEC-A1BB-4178FD0A1F63}" dt="2025-07-04T15:40:10.417" v="3756"/>
        <pc:sldMkLst>
          <pc:docMk/>
          <pc:sldMk cId="413328899" sldId="773"/>
        </pc:sldMkLst>
      </pc:sldChg>
      <pc:sldChg chg="modSp add mod">
        <pc:chgData name="Yoel Kortick" userId="167978f5-7f40-4909-85d5-d4149554ad4e" providerId="ADAL" clId="{78E61199-70D9-4EEC-A1BB-4178FD0A1F63}" dt="2025-07-04T15:40:10.417" v="3756"/>
        <pc:sldMkLst>
          <pc:docMk/>
          <pc:sldMk cId="1748476407" sldId="774"/>
        </pc:sldMkLst>
      </pc:sldChg>
      <pc:sldChg chg="modSp add mod">
        <pc:chgData name="Yoel Kortick" userId="167978f5-7f40-4909-85d5-d4149554ad4e" providerId="ADAL" clId="{78E61199-70D9-4EEC-A1BB-4178FD0A1F63}" dt="2025-07-06T13:41:46.695" v="6718" actId="13926"/>
        <pc:sldMkLst>
          <pc:docMk/>
          <pc:sldMk cId="2373106784" sldId="775"/>
        </pc:sldMkLst>
      </pc:sldChg>
      <pc:sldChg chg="modSp add mod">
        <pc:chgData name="Yoel Kortick" userId="167978f5-7f40-4909-85d5-d4149554ad4e" providerId="ADAL" clId="{78E61199-70D9-4EEC-A1BB-4178FD0A1F63}" dt="2025-07-04T15:48:05.300" v="3765"/>
        <pc:sldMkLst>
          <pc:docMk/>
          <pc:sldMk cId="1015703979" sldId="776"/>
        </pc:sldMkLst>
      </pc:sldChg>
      <pc:sldChg chg="addSp delSp modSp add mod">
        <pc:chgData name="Yoel Kortick" userId="167978f5-7f40-4909-85d5-d4149554ad4e" providerId="ADAL" clId="{78E61199-70D9-4EEC-A1BB-4178FD0A1F63}" dt="2025-07-04T15:40:10.417" v="3756"/>
        <pc:sldMkLst>
          <pc:docMk/>
          <pc:sldMk cId="1447660441" sldId="777"/>
        </pc:sldMkLst>
      </pc:sldChg>
      <pc:sldChg chg="modSp add mod">
        <pc:chgData name="Yoel Kortick" userId="167978f5-7f40-4909-85d5-d4149554ad4e" providerId="ADAL" clId="{78E61199-70D9-4EEC-A1BB-4178FD0A1F63}" dt="2025-07-04T15:41:47.689" v="3759"/>
        <pc:sldMkLst>
          <pc:docMk/>
          <pc:sldMk cId="2708747102" sldId="778"/>
        </pc:sldMkLst>
        <pc:spChg chg="mod">
          <ac:chgData name="Yoel Kortick" userId="167978f5-7f40-4909-85d5-d4149554ad4e" providerId="ADAL" clId="{78E61199-70D9-4EEC-A1BB-4178FD0A1F63}" dt="2025-07-04T15:41:47.689" v="3759"/>
          <ac:spMkLst>
            <pc:docMk/>
            <pc:sldMk cId="2708747102" sldId="778"/>
            <ac:spMk id="16" creationId="{B790DCBE-2A11-5033-EA60-1C8B5C728A59}"/>
          </ac:spMkLst>
        </pc:spChg>
      </pc:sldChg>
      <pc:sldChg chg="modSp add mod">
        <pc:chgData name="Yoel Kortick" userId="167978f5-7f40-4909-85d5-d4149554ad4e" providerId="ADAL" clId="{78E61199-70D9-4EEC-A1BB-4178FD0A1F63}" dt="2025-07-04T15:41:47.689" v="3759"/>
        <pc:sldMkLst>
          <pc:docMk/>
          <pc:sldMk cId="1262922733" sldId="779"/>
        </pc:sldMkLst>
        <pc:spChg chg="mod">
          <ac:chgData name="Yoel Kortick" userId="167978f5-7f40-4909-85d5-d4149554ad4e" providerId="ADAL" clId="{78E61199-70D9-4EEC-A1BB-4178FD0A1F63}" dt="2025-07-04T15:41:47.689" v="3759"/>
          <ac:spMkLst>
            <pc:docMk/>
            <pc:sldMk cId="1262922733" sldId="779"/>
            <ac:spMk id="10" creationId="{9FDE65B9-8263-9994-158F-40028D78D068}"/>
          </ac:spMkLst>
        </pc:spChg>
        <pc:spChg chg="mod">
          <ac:chgData name="Yoel Kortick" userId="167978f5-7f40-4909-85d5-d4149554ad4e" providerId="ADAL" clId="{78E61199-70D9-4EEC-A1BB-4178FD0A1F63}" dt="2025-07-04T14:33:20.539" v="3276" actId="20577"/>
          <ac:spMkLst>
            <pc:docMk/>
            <pc:sldMk cId="1262922733" sldId="779"/>
            <ac:spMk id="11" creationId="{F23C31EA-7FAE-6481-E973-A388E50F84A0}"/>
          </ac:spMkLst>
        </pc:spChg>
      </pc:sldChg>
      <pc:sldChg chg="modSp add mod">
        <pc:chgData name="Yoel Kortick" userId="167978f5-7f40-4909-85d5-d4149554ad4e" providerId="ADAL" clId="{78E61199-70D9-4EEC-A1BB-4178FD0A1F63}" dt="2025-07-04T15:41:47.689" v="3759"/>
        <pc:sldMkLst>
          <pc:docMk/>
          <pc:sldMk cId="3096195084" sldId="780"/>
        </pc:sldMkLst>
        <pc:spChg chg="mod">
          <ac:chgData name="Yoel Kortick" userId="167978f5-7f40-4909-85d5-d4149554ad4e" providerId="ADAL" clId="{78E61199-70D9-4EEC-A1BB-4178FD0A1F63}" dt="2025-07-04T15:41:47.689" v="3759"/>
          <ac:spMkLst>
            <pc:docMk/>
            <pc:sldMk cId="3096195084" sldId="780"/>
            <ac:spMk id="10" creationId="{81A562EC-97DA-7961-1039-EDD2E29705DA}"/>
          </ac:spMkLst>
        </pc:spChg>
      </pc:sldChg>
      <pc:sldChg chg="addSp delSp modSp add mod">
        <pc:chgData name="Yoel Kortick" userId="167978f5-7f40-4909-85d5-d4149554ad4e" providerId="ADAL" clId="{78E61199-70D9-4EEC-A1BB-4178FD0A1F63}" dt="2025-07-04T15:41:47.689" v="3759"/>
        <pc:sldMkLst>
          <pc:docMk/>
          <pc:sldMk cId="2931195263" sldId="781"/>
        </pc:sldMkLst>
        <pc:spChg chg="mod">
          <ac:chgData name="Yoel Kortick" userId="167978f5-7f40-4909-85d5-d4149554ad4e" providerId="ADAL" clId="{78E61199-70D9-4EEC-A1BB-4178FD0A1F63}" dt="2025-07-04T15:41:47.689" v="3759"/>
          <ac:spMkLst>
            <pc:docMk/>
            <pc:sldMk cId="2931195263" sldId="781"/>
            <ac:spMk id="10" creationId="{D05F4BA6-D8E9-E95A-DEE6-D595F9F466F3}"/>
          </ac:spMkLst>
        </pc:spChg>
      </pc:sldChg>
      <pc:sldChg chg="addSp delSp modSp add mod">
        <pc:chgData name="Yoel Kortick" userId="167978f5-7f40-4909-85d5-d4149554ad4e" providerId="ADAL" clId="{78E61199-70D9-4EEC-A1BB-4178FD0A1F63}" dt="2025-07-04T15:41:47.689" v="3759"/>
        <pc:sldMkLst>
          <pc:docMk/>
          <pc:sldMk cId="2059363401" sldId="782"/>
        </pc:sldMkLst>
        <pc:spChg chg="mod">
          <ac:chgData name="Yoel Kortick" userId="167978f5-7f40-4909-85d5-d4149554ad4e" providerId="ADAL" clId="{78E61199-70D9-4EEC-A1BB-4178FD0A1F63}" dt="2025-07-04T14:49:54.623" v="3337" actId="1036"/>
          <ac:spMkLst>
            <pc:docMk/>
            <pc:sldMk cId="2059363401" sldId="782"/>
            <ac:spMk id="7" creationId="{2791D1CA-B1B1-CAE3-73A1-F6C12C190AA9}"/>
          </ac:spMkLst>
        </pc:spChg>
        <pc:spChg chg="mod">
          <ac:chgData name="Yoel Kortick" userId="167978f5-7f40-4909-85d5-d4149554ad4e" providerId="ADAL" clId="{78E61199-70D9-4EEC-A1BB-4178FD0A1F63}" dt="2025-07-04T15:41:47.689" v="3759"/>
          <ac:spMkLst>
            <pc:docMk/>
            <pc:sldMk cId="2059363401" sldId="782"/>
            <ac:spMk id="10" creationId="{7DB5A56E-F276-3E41-F7B8-FE8E8EF852A1}"/>
          </ac:spMkLst>
        </pc:spChg>
      </pc:sldChg>
      <pc:sldChg chg="addSp delSp modSp add mod">
        <pc:chgData name="Yoel Kortick" userId="167978f5-7f40-4909-85d5-d4149554ad4e" providerId="ADAL" clId="{78E61199-70D9-4EEC-A1BB-4178FD0A1F63}" dt="2025-07-04T15:41:47.689" v="3759"/>
        <pc:sldMkLst>
          <pc:docMk/>
          <pc:sldMk cId="2797215365" sldId="783"/>
        </pc:sldMkLst>
      </pc:sldChg>
      <pc:sldChg chg="addSp delSp modSp add mod">
        <pc:chgData name="Yoel Kortick" userId="167978f5-7f40-4909-85d5-d4149554ad4e" providerId="ADAL" clId="{78E61199-70D9-4EEC-A1BB-4178FD0A1F63}" dt="2025-07-06T12:38:32.154" v="6049"/>
        <pc:sldMkLst>
          <pc:docMk/>
          <pc:sldMk cId="862360035" sldId="784"/>
        </pc:sldMkLst>
      </pc:sldChg>
      <pc:sldChg chg="modSp add mod">
        <pc:chgData name="Yoel Kortick" userId="167978f5-7f40-4909-85d5-d4149554ad4e" providerId="ADAL" clId="{78E61199-70D9-4EEC-A1BB-4178FD0A1F63}" dt="2025-07-04T15:41:47.689" v="3759"/>
        <pc:sldMkLst>
          <pc:docMk/>
          <pc:sldMk cId="1299483372" sldId="785"/>
        </pc:sldMkLst>
      </pc:sldChg>
      <pc:sldChg chg="modSp add mod">
        <pc:chgData name="Yoel Kortick" userId="167978f5-7f40-4909-85d5-d4149554ad4e" providerId="ADAL" clId="{78E61199-70D9-4EEC-A1BB-4178FD0A1F63}" dt="2025-07-04T15:41:47.689" v="3759"/>
        <pc:sldMkLst>
          <pc:docMk/>
          <pc:sldMk cId="879052641" sldId="786"/>
        </pc:sldMkLst>
      </pc:sldChg>
      <pc:sldChg chg="modSp add mod">
        <pc:chgData name="Yoel Kortick" userId="167978f5-7f40-4909-85d5-d4149554ad4e" providerId="ADAL" clId="{78E61199-70D9-4EEC-A1BB-4178FD0A1F63}" dt="2025-07-04T15:41:47.689" v="3759"/>
        <pc:sldMkLst>
          <pc:docMk/>
          <pc:sldMk cId="2111123914" sldId="787"/>
        </pc:sldMkLst>
      </pc:sldChg>
      <pc:sldChg chg="modSp add mod">
        <pc:chgData name="Yoel Kortick" userId="167978f5-7f40-4909-85d5-d4149554ad4e" providerId="ADAL" clId="{78E61199-70D9-4EEC-A1BB-4178FD0A1F63}" dt="2025-07-06T13:42:25.310" v="6722" actId="13926"/>
        <pc:sldMkLst>
          <pc:docMk/>
          <pc:sldMk cId="2148265952" sldId="788"/>
        </pc:sldMkLst>
      </pc:sldChg>
      <pc:sldChg chg="modSp add mod">
        <pc:chgData name="Yoel Kortick" userId="167978f5-7f40-4909-85d5-d4149554ad4e" providerId="ADAL" clId="{78E61199-70D9-4EEC-A1BB-4178FD0A1F63}" dt="2025-07-04T15:48:05.300" v="3765"/>
        <pc:sldMkLst>
          <pc:docMk/>
          <pc:sldMk cId="2712614933" sldId="789"/>
        </pc:sldMkLst>
      </pc:sldChg>
      <pc:sldChg chg="addSp delSp modSp add mod">
        <pc:chgData name="Yoel Kortick" userId="167978f5-7f40-4909-85d5-d4149554ad4e" providerId="ADAL" clId="{78E61199-70D9-4EEC-A1BB-4178FD0A1F63}" dt="2025-07-04T15:41:47.689" v="3759"/>
        <pc:sldMkLst>
          <pc:docMk/>
          <pc:sldMk cId="4055416924" sldId="790"/>
        </pc:sldMkLst>
      </pc:sldChg>
      <pc:sldChg chg="modSp add">
        <pc:chgData name="Yoel Kortick" userId="167978f5-7f40-4909-85d5-d4149554ad4e" providerId="ADAL" clId="{78E61199-70D9-4EEC-A1BB-4178FD0A1F63}" dt="2025-07-04T15:44:29.742" v="3761"/>
        <pc:sldMkLst>
          <pc:docMk/>
          <pc:sldMk cId="2500233840" sldId="791"/>
        </pc:sldMkLst>
        <pc:spChg chg="mod">
          <ac:chgData name="Yoel Kortick" userId="167978f5-7f40-4909-85d5-d4149554ad4e" providerId="ADAL" clId="{78E61199-70D9-4EEC-A1BB-4178FD0A1F63}" dt="2025-07-04T15:44:29.742" v="3761"/>
          <ac:spMkLst>
            <pc:docMk/>
            <pc:sldMk cId="2500233840" sldId="791"/>
            <ac:spMk id="16" creationId="{8BFE5CD1-C1EF-828F-670E-6DDD2B2FD87E}"/>
          </ac:spMkLst>
        </pc:spChg>
      </pc:sldChg>
      <pc:sldChg chg="modSp add mod">
        <pc:chgData name="Yoel Kortick" userId="167978f5-7f40-4909-85d5-d4149554ad4e" providerId="ADAL" clId="{78E61199-70D9-4EEC-A1BB-4178FD0A1F63}" dt="2025-07-04T15:44:29.742" v="3761"/>
        <pc:sldMkLst>
          <pc:docMk/>
          <pc:sldMk cId="515595815" sldId="792"/>
        </pc:sldMkLst>
        <pc:spChg chg="mod">
          <ac:chgData name="Yoel Kortick" userId="167978f5-7f40-4909-85d5-d4149554ad4e" providerId="ADAL" clId="{78E61199-70D9-4EEC-A1BB-4178FD0A1F63}" dt="2025-07-04T15:44:29.742" v="3761"/>
          <ac:spMkLst>
            <pc:docMk/>
            <pc:sldMk cId="515595815" sldId="792"/>
            <ac:spMk id="10" creationId="{FD7EBAE7-16CE-1635-3472-609C93555EA9}"/>
          </ac:spMkLst>
        </pc:spChg>
        <pc:spChg chg="mod">
          <ac:chgData name="Yoel Kortick" userId="167978f5-7f40-4909-85d5-d4149554ad4e" providerId="ADAL" clId="{78E61199-70D9-4EEC-A1BB-4178FD0A1F63}" dt="2025-07-04T15:16:54.281" v="3509" actId="20577"/>
          <ac:spMkLst>
            <pc:docMk/>
            <pc:sldMk cId="515595815" sldId="792"/>
            <ac:spMk id="11" creationId="{FB84BCEF-9476-FC4F-1750-4771F9E5E0DD}"/>
          </ac:spMkLst>
        </pc:spChg>
      </pc:sldChg>
      <pc:sldChg chg="modSp add">
        <pc:chgData name="Yoel Kortick" userId="167978f5-7f40-4909-85d5-d4149554ad4e" providerId="ADAL" clId="{78E61199-70D9-4EEC-A1BB-4178FD0A1F63}" dt="2025-07-04T15:44:29.742" v="3761"/>
        <pc:sldMkLst>
          <pc:docMk/>
          <pc:sldMk cId="230251095" sldId="793"/>
        </pc:sldMkLst>
      </pc:sldChg>
      <pc:sldChg chg="addSp delSp modSp add mod">
        <pc:chgData name="Yoel Kortick" userId="167978f5-7f40-4909-85d5-d4149554ad4e" providerId="ADAL" clId="{78E61199-70D9-4EEC-A1BB-4178FD0A1F63}" dt="2025-07-04T15:44:29.742" v="3761"/>
        <pc:sldMkLst>
          <pc:docMk/>
          <pc:sldMk cId="1893018390" sldId="794"/>
        </pc:sldMkLst>
      </pc:sldChg>
      <pc:sldChg chg="addSp delSp modSp add mod">
        <pc:chgData name="Yoel Kortick" userId="167978f5-7f40-4909-85d5-d4149554ad4e" providerId="ADAL" clId="{78E61199-70D9-4EEC-A1BB-4178FD0A1F63}" dt="2025-07-04T15:44:29.742" v="3761"/>
        <pc:sldMkLst>
          <pc:docMk/>
          <pc:sldMk cId="4278454948" sldId="795"/>
        </pc:sldMkLst>
      </pc:sldChg>
      <pc:sldChg chg="addSp delSp modSp add mod">
        <pc:chgData name="Yoel Kortick" userId="167978f5-7f40-4909-85d5-d4149554ad4e" providerId="ADAL" clId="{78E61199-70D9-4EEC-A1BB-4178FD0A1F63}" dt="2025-07-04T15:44:29.742" v="3761"/>
        <pc:sldMkLst>
          <pc:docMk/>
          <pc:sldMk cId="768217346" sldId="796"/>
        </pc:sldMkLst>
      </pc:sldChg>
      <pc:sldChg chg="addSp delSp modSp add mod">
        <pc:chgData name="Yoel Kortick" userId="167978f5-7f40-4909-85d5-d4149554ad4e" providerId="ADAL" clId="{78E61199-70D9-4EEC-A1BB-4178FD0A1F63}" dt="2025-07-06T12:38:32.154" v="6049"/>
        <pc:sldMkLst>
          <pc:docMk/>
          <pc:sldMk cId="1755535564" sldId="797"/>
        </pc:sldMkLst>
      </pc:sldChg>
      <pc:sldChg chg="modSp add">
        <pc:chgData name="Yoel Kortick" userId="167978f5-7f40-4909-85d5-d4149554ad4e" providerId="ADAL" clId="{78E61199-70D9-4EEC-A1BB-4178FD0A1F63}" dt="2025-07-04T15:44:29.742" v="3761"/>
        <pc:sldMkLst>
          <pc:docMk/>
          <pc:sldMk cId="722916222" sldId="798"/>
        </pc:sldMkLst>
      </pc:sldChg>
      <pc:sldChg chg="modSp add mod">
        <pc:chgData name="Yoel Kortick" userId="167978f5-7f40-4909-85d5-d4149554ad4e" providerId="ADAL" clId="{78E61199-70D9-4EEC-A1BB-4178FD0A1F63}" dt="2025-07-04T15:44:29.742" v="3761"/>
        <pc:sldMkLst>
          <pc:docMk/>
          <pc:sldMk cId="355340672" sldId="799"/>
        </pc:sldMkLst>
      </pc:sldChg>
      <pc:sldChg chg="modSp add mod">
        <pc:chgData name="Yoel Kortick" userId="167978f5-7f40-4909-85d5-d4149554ad4e" providerId="ADAL" clId="{78E61199-70D9-4EEC-A1BB-4178FD0A1F63}" dt="2025-07-04T15:44:29.742" v="3761"/>
        <pc:sldMkLst>
          <pc:docMk/>
          <pc:sldMk cId="579341989" sldId="800"/>
        </pc:sldMkLst>
      </pc:sldChg>
      <pc:sldChg chg="modSp add mod">
        <pc:chgData name="Yoel Kortick" userId="167978f5-7f40-4909-85d5-d4149554ad4e" providerId="ADAL" clId="{78E61199-70D9-4EEC-A1BB-4178FD0A1F63}" dt="2025-07-06T13:43:04.458" v="6726" actId="13926"/>
        <pc:sldMkLst>
          <pc:docMk/>
          <pc:sldMk cId="2242412684" sldId="801"/>
        </pc:sldMkLst>
      </pc:sldChg>
      <pc:sldChg chg="modSp add mod">
        <pc:chgData name="Yoel Kortick" userId="167978f5-7f40-4909-85d5-d4149554ad4e" providerId="ADAL" clId="{78E61199-70D9-4EEC-A1BB-4178FD0A1F63}" dt="2025-07-04T15:48:05.300" v="3765"/>
        <pc:sldMkLst>
          <pc:docMk/>
          <pc:sldMk cId="4158902457" sldId="802"/>
        </pc:sldMkLst>
      </pc:sldChg>
      <pc:sldChg chg="addSp delSp modSp add mod">
        <pc:chgData name="Yoel Kortick" userId="167978f5-7f40-4909-85d5-d4149554ad4e" providerId="ADAL" clId="{78E61199-70D9-4EEC-A1BB-4178FD0A1F63}" dt="2025-07-04T15:44:29.742" v="3761"/>
        <pc:sldMkLst>
          <pc:docMk/>
          <pc:sldMk cId="1233154170" sldId="803"/>
        </pc:sldMkLst>
      </pc:sldChg>
      <pc:sldChg chg="addSp delSp modSp add mod">
        <pc:chgData name="Yoel Kortick" userId="167978f5-7f40-4909-85d5-d4149554ad4e" providerId="ADAL" clId="{78E61199-70D9-4EEC-A1BB-4178FD0A1F63}" dt="2025-07-06T13:41:20.116" v="6714"/>
        <pc:sldMkLst>
          <pc:docMk/>
          <pc:sldMk cId="3594370816" sldId="804"/>
        </pc:sldMkLst>
      </pc:sldChg>
      <pc:sldChg chg="modSp add mod">
        <pc:chgData name="Yoel Kortick" userId="167978f5-7f40-4909-85d5-d4149554ad4e" providerId="ADAL" clId="{78E61199-70D9-4EEC-A1BB-4178FD0A1F63}" dt="2025-07-06T12:09:33.731" v="5397"/>
        <pc:sldMkLst>
          <pc:docMk/>
          <pc:sldMk cId="504963029" sldId="805"/>
        </pc:sldMkLst>
        <pc:spChg chg="mod">
          <ac:chgData name="Yoel Kortick" userId="167978f5-7f40-4909-85d5-d4149554ad4e" providerId="ADAL" clId="{78E61199-70D9-4EEC-A1BB-4178FD0A1F63}" dt="2025-07-06T12:09:33.731" v="5397"/>
          <ac:spMkLst>
            <pc:docMk/>
            <pc:sldMk cId="504963029" sldId="805"/>
            <ac:spMk id="16" creationId="{444EC2D0-AA57-DF5F-CA84-91F329886FD6}"/>
          </ac:spMkLst>
        </pc:spChg>
      </pc:sldChg>
      <pc:sldChg chg="addSp delSp modSp add mod">
        <pc:chgData name="Yoel Kortick" userId="167978f5-7f40-4909-85d5-d4149554ad4e" providerId="ADAL" clId="{78E61199-70D9-4EEC-A1BB-4178FD0A1F63}" dt="2025-07-06T12:49:29.651" v="6475" actId="20577"/>
        <pc:sldMkLst>
          <pc:docMk/>
          <pc:sldMk cId="313030847" sldId="806"/>
        </pc:sldMkLst>
        <pc:spChg chg="mod">
          <ac:chgData name="Yoel Kortick" userId="167978f5-7f40-4909-85d5-d4149554ad4e" providerId="ADAL" clId="{78E61199-70D9-4EEC-A1BB-4178FD0A1F63}" dt="2025-07-06T12:09:33.731" v="5397"/>
          <ac:spMkLst>
            <pc:docMk/>
            <pc:sldMk cId="313030847" sldId="806"/>
            <ac:spMk id="10" creationId="{A9946A5F-7443-4E35-CA45-63B5CE68243B}"/>
          </ac:spMkLst>
        </pc:spChg>
        <pc:spChg chg="mod">
          <ac:chgData name="Yoel Kortick" userId="167978f5-7f40-4909-85d5-d4149554ad4e" providerId="ADAL" clId="{78E61199-70D9-4EEC-A1BB-4178FD0A1F63}" dt="2025-07-06T12:49:29.651" v="6475" actId="20577"/>
          <ac:spMkLst>
            <pc:docMk/>
            <pc:sldMk cId="313030847" sldId="806"/>
            <ac:spMk id="11" creationId="{0289A3D1-5678-4B67-0199-97A672780C8C}"/>
          </ac:spMkLst>
        </pc:spChg>
      </pc:sldChg>
      <pc:sldChg chg="modSp add mod">
        <pc:chgData name="Yoel Kortick" userId="167978f5-7f40-4909-85d5-d4149554ad4e" providerId="ADAL" clId="{78E61199-70D9-4EEC-A1BB-4178FD0A1F63}" dt="2025-07-06T12:09:33.731" v="5397"/>
        <pc:sldMkLst>
          <pc:docMk/>
          <pc:sldMk cId="3667696901" sldId="807"/>
        </pc:sldMkLst>
        <pc:spChg chg="mod">
          <ac:chgData name="Yoel Kortick" userId="167978f5-7f40-4909-85d5-d4149554ad4e" providerId="ADAL" clId="{78E61199-70D9-4EEC-A1BB-4178FD0A1F63}" dt="2025-07-06T12:09:33.731" v="5397"/>
          <ac:spMkLst>
            <pc:docMk/>
            <pc:sldMk cId="3667696901" sldId="807"/>
            <ac:spMk id="10" creationId="{D1EBC4C8-7F73-86CE-86F5-9D56DB6E3A99}"/>
          </ac:spMkLst>
        </pc:spChg>
      </pc:sldChg>
      <pc:sldChg chg="addSp delSp modSp add mod">
        <pc:chgData name="Yoel Kortick" userId="167978f5-7f40-4909-85d5-d4149554ad4e" providerId="ADAL" clId="{78E61199-70D9-4EEC-A1BB-4178FD0A1F63}" dt="2025-07-06T12:24:56.610" v="5480" actId="208"/>
        <pc:sldMkLst>
          <pc:docMk/>
          <pc:sldMk cId="1232612822" sldId="808"/>
        </pc:sldMkLst>
        <pc:spChg chg="mod">
          <ac:chgData name="Yoel Kortick" userId="167978f5-7f40-4909-85d5-d4149554ad4e" providerId="ADAL" clId="{78E61199-70D9-4EEC-A1BB-4178FD0A1F63}" dt="2025-07-06T12:09:33.731" v="5397"/>
          <ac:spMkLst>
            <pc:docMk/>
            <pc:sldMk cId="1232612822" sldId="808"/>
            <ac:spMk id="10" creationId="{6D2617D8-EA81-5F68-59BB-175F5055A860}"/>
          </ac:spMkLst>
        </pc:spChg>
      </pc:sldChg>
      <pc:sldChg chg="addSp delSp modSp add mod">
        <pc:chgData name="Yoel Kortick" userId="167978f5-7f40-4909-85d5-d4149554ad4e" providerId="ADAL" clId="{78E61199-70D9-4EEC-A1BB-4178FD0A1F63}" dt="2025-07-06T12:25:39.485" v="5540" actId="1038"/>
        <pc:sldMkLst>
          <pc:docMk/>
          <pc:sldMk cId="1842780023" sldId="809"/>
        </pc:sldMkLst>
      </pc:sldChg>
      <pc:sldChg chg="addSp delSp modSp add mod">
        <pc:chgData name="Yoel Kortick" userId="167978f5-7f40-4909-85d5-d4149554ad4e" providerId="ADAL" clId="{78E61199-70D9-4EEC-A1BB-4178FD0A1F63}" dt="2025-07-06T12:30:48.029" v="5584" actId="208"/>
        <pc:sldMkLst>
          <pc:docMk/>
          <pc:sldMk cId="4206261867" sldId="810"/>
        </pc:sldMkLst>
      </pc:sldChg>
      <pc:sldChg chg="addSp delSp modSp add mod">
        <pc:chgData name="Yoel Kortick" userId="167978f5-7f40-4909-85d5-d4149554ad4e" providerId="ADAL" clId="{78E61199-70D9-4EEC-A1BB-4178FD0A1F63}" dt="2025-07-06T12:38:32.154" v="6049"/>
        <pc:sldMkLst>
          <pc:docMk/>
          <pc:sldMk cId="4224956747" sldId="811"/>
        </pc:sldMkLst>
      </pc:sldChg>
      <pc:sldChg chg="modSp add mod">
        <pc:chgData name="Yoel Kortick" userId="167978f5-7f40-4909-85d5-d4149554ad4e" providerId="ADAL" clId="{78E61199-70D9-4EEC-A1BB-4178FD0A1F63}" dt="2025-07-06T12:09:33.731" v="5397"/>
        <pc:sldMkLst>
          <pc:docMk/>
          <pc:sldMk cId="1918437984" sldId="812"/>
        </pc:sldMkLst>
      </pc:sldChg>
      <pc:sldChg chg="modSp add mod">
        <pc:chgData name="Yoel Kortick" userId="167978f5-7f40-4909-85d5-d4149554ad4e" providerId="ADAL" clId="{78E61199-70D9-4EEC-A1BB-4178FD0A1F63}" dt="2025-07-06T12:32:52.978" v="5663" actId="20577"/>
        <pc:sldMkLst>
          <pc:docMk/>
          <pc:sldMk cId="4209643275" sldId="813"/>
        </pc:sldMkLst>
      </pc:sldChg>
      <pc:sldChg chg="modSp add mod">
        <pc:chgData name="Yoel Kortick" userId="167978f5-7f40-4909-85d5-d4149554ad4e" providerId="ADAL" clId="{78E61199-70D9-4EEC-A1BB-4178FD0A1F63}" dt="2025-07-06T12:51:32.245" v="6484" actId="13926"/>
        <pc:sldMkLst>
          <pc:docMk/>
          <pc:sldMk cId="1794263852" sldId="814"/>
        </pc:sldMkLst>
      </pc:sldChg>
      <pc:sldChg chg="modSp add mod">
        <pc:chgData name="Yoel Kortick" userId="167978f5-7f40-4909-85d5-d4149554ad4e" providerId="ADAL" clId="{78E61199-70D9-4EEC-A1BB-4178FD0A1F63}" dt="2025-07-06T13:44:08.769" v="6734" actId="13926"/>
        <pc:sldMkLst>
          <pc:docMk/>
          <pc:sldMk cId="4223888166" sldId="815"/>
        </pc:sldMkLst>
      </pc:sldChg>
      <pc:sldChg chg="modSp add mod">
        <pc:chgData name="Yoel Kortick" userId="167978f5-7f40-4909-85d5-d4149554ad4e" providerId="ADAL" clId="{78E61199-70D9-4EEC-A1BB-4178FD0A1F63}" dt="2025-07-06T12:34:43.692" v="5708" actId="20577"/>
        <pc:sldMkLst>
          <pc:docMk/>
          <pc:sldMk cId="4063155472" sldId="816"/>
        </pc:sldMkLst>
      </pc:sldChg>
      <pc:sldChg chg="addSp delSp modSp add mod">
        <pc:chgData name="Yoel Kortick" userId="167978f5-7f40-4909-85d5-d4149554ad4e" providerId="ADAL" clId="{78E61199-70D9-4EEC-A1BB-4178FD0A1F63}" dt="2025-07-06T12:36:15.984" v="5837" actId="208"/>
        <pc:sldMkLst>
          <pc:docMk/>
          <pc:sldMk cId="1333490209" sldId="817"/>
        </pc:sldMkLst>
      </pc:sldChg>
      <pc:sldChg chg="addSp delSp modSp add mod">
        <pc:chgData name="Yoel Kortick" userId="167978f5-7f40-4909-85d5-d4149554ad4e" providerId="ADAL" clId="{78E61199-70D9-4EEC-A1BB-4178FD0A1F63}" dt="2025-07-06T12:21:48.429" v="5440" actId="14100"/>
        <pc:sldMkLst>
          <pc:docMk/>
          <pc:sldMk cId="251885253" sldId="818"/>
        </pc:sldMkLst>
        <pc:spChg chg="add mod">
          <ac:chgData name="Yoel Kortick" userId="167978f5-7f40-4909-85d5-d4149554ad4e" providerId="ADAL" clId="{78E61199-70D9-4EEC-A1BB-4178FD0A1F63}" dt="2025-07-06T12:21:48.429" v="5440" actId="14100"/>
          <ac:spMkLst>
            <pc:docMk/>
            <pc:sldMk cId="251885253" sldId="818"/>
            <ac:spMk id="4" creationId="{DA0711D7-DADC-84E7-6ADF-4A30BA4FA8B7}"/>
          </ac:spMkLst>
        </pc:spChg>
        <pc:spChg chg="mod">
          <ac:chgData name="Yoel Kortick" userId="167978f5-7f40-4909-85d5-d4149554ad4e" providerId="ADAL" clId="{78E61199-70D9-4EEC-A1BB-4178FD0A1F63}" dt="2025-07-06T12:09:33.731" v="5397"/>
          <ac:spMkLst>
            <pc:docMk/>
            <pc:sldMk cId="251885253" sldId="818"/>
            <ac:spMk id="10" creationId="{AF12C9DC-8A97-B41F-894D-65BBAA271EBF}"/>
          </ac:spMkLst>
        </pc:spChg>
      </pc:sldChg>
      <pc:sldChg chg="addSp modSp add mod">
        <pc:chgData name="Yoel Kortick" userId="167978f5-7f40-4909-85d5-d4149554ad4e" providerId="ADAL" clId="{78E61199-70D9-4EEC-A1BB-4178FD0A1F63}" dt="2025-07-06T12:52:18.426" v="6517" actId="11529"/>
        <pc:sldMkLst>
          <pc:docMk/>
          <pc:sldMk cId="631565934" sldId="819"/>
        </pc:sldMkLst>
      </pc:sldChg>
      <pc:sldChg chg="add del">
        <pc:chgData name="Yoel Kortick" userId="167978f5-7f40-4909-85d5-d4149554ad4e" providerId="ADAL" clId="{78E61199-70D9-4EEC-A1BB-4178FD0A1F63}" dt="2025-07-06T12:37:08.174" v="5839" actId="47"/>
        <pc:sldMkLst>
          <pc:docMk/>
          <pc:sldMk cId="4283898150" sldId="819"/>
        </pc:sldMkLst>
      </pc:sldChg>
      <pc:sldChg chg="addSp delSp modSp add mod modClrScheme chgLayout">
        <pc:chgData name="Yoel Kortick" userId="167978f5-7f40-4909-85d5-d4149554ad4e" providerId="ADAL" clId="{78E61199-70D9-4EEC-A1BB-4178FD0A1F63}" dt="2025-07-06T12:44:41.910" v="6232" actId="11529"/>
        <pc:sldMkLst>
          <pc:docMk/>
          <pc:sldMk cId="42976341" sldId="820"/>
        </pc:sldMkLst>
      </pc:sldChg>
      <pc:sldChg chg="addSp delSp modSp add mod">
        <pc:chgData name="Yoel Kortick" userId="167978f5-7f40-4909-85d5-d4149554ad4e" providerId="ADAL" clId="{78E61199-70D9-4EEC-A1BB-4178FD0A1F63}" dt="2025-07-06T12:47:33.997" v="6350" actId="20577"/>
        <pc:sldMkLst>
          <pc:docMk/>
          <pc:sldMk cId="2469424982" sldId="821"/>
        </pc:sldMkLst>
      </pc:sldChg>
      <pc:sldChg chg="addSp delSp modSp add mod">
        <pc:chgData name="Yoel Kortick" userId="167978f5-7f40-4909-85d5-d4149554ad4e" providerId="ADAL" clId="{78E61199-70D9-4EEC-A1BB-4178FD0A1F63}" dt="2025-07-06T12:53:11.595" v="6523" actId="14100"/>
        <pc:sldMkLst>
          <pc:docMk/>
          <pc:sldMk cId="3245091265" sldId="822"/>
        </pc:sldMkLst>
      </pc:sldChg>
      <pc:sldChg chg="addSp delSp modSp add mod">
        <pc:chgData name="Yoel Kortick" userId="167978f5-7f40-4909-85d5-d4149554ad4e" providerId="ADAL" clId="{78E61199-70D9-4EEC-A1BB-4178FD0A1F63}" dt="2025-07-06T12:53:53.202" v="6567" actId="1036"/>
        <pc:sldMkLst>
          <pc:docMk/>
          <pc:sldMk cId="732379885" sldId="823"/>
        </pc:sldMkLst>
      </pc:sldChg>
      <pc:sldChg chg="addSp modSp add mod">
        <pc:chgData name="Yoel Kortick" userId="167978f5-7f40-4909-85d5-d4149554ad4e" providerId="ADAL" clId="{78E61199-70D9-4EEC-A1BB-4178FD0A1F63}" dt="2025-07-06T13:38:36.887" v="6683" actId="208"/>
        <pc:sldMkLst>
          <pc:docMk/>
          <pc:sldMk cId="3651084386" sldId="824"/>
        </pc:sldMkLst>
        <pc:spChg chg="mod">
          <ac:chgData name="Yoel Kortick" userId="167978f5-7f40-4909-85d5-d4149554ad4e" providerId="ADAL" clId="{78E61199-70D9-4EEC-A1BB-4178FD0A1F63}" dt="2025-07-06T13:38:10.810" v="6681" actId="20577"/>
          <ac:spMkLst>
            <pc:docMk/>
            <pc:sldMk cId="3651084386" sldId="824"/>
            <ac:spMk id="11" creationId="{80A44AE9-1BE3-7BA2-EDB5-D75CCA8AFB34}"/>
          </ac:spMkLst>
        </pc:spChg>
      </pc:sldChg>
      <pc:sldChg chg="modSp add mod">
        <pc:chgData name="Yoel Kortick" userId="167978f5-7f40-4909-85d5-d4149554ad4e" providerId="ADAL" clId="{78E61199-70D9-4EEC-A1BB-4178FD0A1F63}" dt="2025-07-11T11:45:56.256" v="6775" actId="20577"/>
        <pc:sldMkLst>
          <pc:docMk/>
          <pc:sldMk cId="3012251629" sldId="825"/>
        </pc:sldMkLst>
      </pc:sldChg>
      <pc:sldChg chg="modSp add mod">
        <pc:chgData name="Yoel Kortick" userId="167978f5-7f40-4909-85d5-d4149554ad4e" providerId="ADAL" clId="{78E61199-70D9-4EEC-A1BB-4178FD0A1F63}" dt="2025-07-15T13:40:23.612" v="7075" actId="20577"/>
        <pc:sldMkLst>
          <pc:docMk/>
          <pc:sldMk cId="4070643172" sldId="826"/>
        </pc:sldMkLst>
        <pc:spChg chg="mod">
          <ac:chgData name="Yoel Kortick" userId="167978f5-7f40-4909-85d5-d4149554ad4e" providerId="ADAL" clId="{78E61199-70D9-4EEC-A1BB-4178FD0A1F63}" dt="2025-07-15T13:40:23.612" v="7075" actId="20577"/>
          <ac:spMkLst>
            <pc:docMk/>
            <pc:sldMk cId="4070643172" sldId="826"/>
            <ac:spMk id="11" creationId="{8420EDF4-CD28-8D84-F7CA-884E68EE595A}"/>
          </ac:spMkLst>
        </pc:spChg>
      </pc:sldChg>
      <pc:sldChg chg="modSp add mod">
        <pc:chgData name="Yoel Kortick" userId="167978f5-7f40-4909-85d5-d4149554ad4e" providerId="ADAL" clId="{78E61199-70D9-4EEC-A1BB-4178FD0A1F63}" dt="2025-07-11T11:49:43.509" v="6845" actId="20577"/>
        <pc:sldMkLst>
          <pc:docMk/>
          <pc:sldMk cId="1146532487" sldId="827"/>
        </pc:sldMkLst>
      </pc:sldChg>
      <pc:sldChg chg="modSp add del mod">
        <pc:chgData name="Yoel Kortick" userId="167978f5-7f40-4909-85d5-d4149554ad4e" providerId="ADAL" clId="{78E61199-70D9-4EEC-A1BB-4178FD0A1F63}" dt="2025-07-11T11:49:50.680" v="6846" actId="47"/>
        <pc:sldMkLst>
          <pc:docMk/>
          <pc:sldMk cId="3562488579" sldId="828"/>
        </pc:sldMkLst>
      </pc:sldChg>
      <pc:sldChg chg="modSp add del mod">
        <pc:chgData name="Yoel Kortick" userId="167978f5-7f40-4909-85d5-d4149554ad4e" providerId="ADAL" clId="{78E61199-70D9-4EEC-A1BB-4178FD0A1F63}" dt="2025-07-11T11:49:51.641" v="6847" actId="47"/>
        <pc:sldMkLst>
          <pc:docMk/>
          <pc:sldMk cId="2540541893" sldId="829"/>
        </pc:sldMkLst>
      </pc:sldChg>
      <pc:sldChg chg="addSp delSp modSp add mod">
        <pc:chgData name="Yoel Kortick" userId="167978f5-7f40-4909-85d5-d4149554ad4e" providerId="ADAL" clId="{78E61199-70D9-4EEC-A1BB-4178FD0A1F63}" dt="2025-07-11T11:51:58.345" v="6855" actId="208"/>
        <pc:sldMkLst>
          <pc:docMk/>
          <pc:sldMk cId="2725604758" sldId="830"/>
        </pc:sldMkLst>
      </pc:sldChg>
      <pc:sldChg chg="addSp delSp modSp add mod">
        <pc:chgData name="Yoel Kortick" userId="167978f5-7f40-4909-85d5-d4149554ad4e" providerId="ADAL" clId="{78E61199-70D9-4EEC-A1BB-4178FD0A1F63}" dt="2025-07-11T11:53:26.758" v="6886" actId="208"/>
        <pc:sldMkLst>
          <pc:docMk/>
          <pc:sldMk cId="840368967" sldId="831"/>
        </pc:sldMkLst>
      </pc:sldChg>
      <pc:sldChg chg="modSp add mod">
        <pc:chgData name="Yoel Kortick" userId="167978f5-7f40-4909-85d5-d4149554ad4e" providerId="ADAL" clId="{78E61199-70D9-4EEC-A1BB-4178FD0A1F63}" dt="2025-07-11T11:53:53.446" v="6887" actId="6549"/>
        <pc:sldMkLst>
          <pc:docMk/>
          <pc:sldMk cId="2103476772" sldId="832"/>
        </pc:sldMkLst>
      </pc:sldChg>
      <pc:sldChg chg="modSp add mod">
        <pc:chgData name="Yoel Kortick" userId="167978f5-7f40-4909-85d5-d4149554ad4e" providerId="ADAL" clId="{78E61199-70D9-4EEC-A1BB-4178FD0A1F63}" dt="2025-07-11T11:57:14.801" v="6942" actId="20577"/>
        <pc:sldMkLst>
          <pc:docMk/>
          <pc:sldMk cId="2459163582" sldId="833"/>
        </pc:sldMkLst>
      </pc:sldChg>
      <pc:sldChg chg="addSp modSp add mod">
        <pc:chgData name="Yoel Kortick" userId="167978f5-7f40-4909-85d5-d4149554ad4e" providerId="ADAL" clId="{78E61199-70D9-4EEC-A1BB-4178FD0A1F63}" dt="2025-07-11T11:58:46.819" v="6973"/>
        <pc:sldMkLst>
          <pc:docMk/>
          <pc:sldMk cId="1141133365" sldId="834"/>
        </pc:sldMkLst>
      </pc:sldChg>
      <pc:sldChg chg="modSp add mod">
        <pc:chgData name="Yoel Kortick" userId="167978f5-7f40-4909-85d5-d4149554ad4e" providerId="ADAL" clId="{78E61199-70D9-4EEC-A1BB-4178FD0A1F63}" dt="2025-07-11T12:00:49.120" v="7014" actId="5793"/>
        <pc:sldMkLst>
          <pc:docMk/>
          <pc:sldMk cId="1391797667" sldId="835"/>
        </pc:sldMkLst>
      </pc:sldChg>
      <pc:sldChg chg="modSp add mod">
        <pc:chgData name="Yoel Kortick" userId="167978f5-7f40-4909-85d5-d4149554ad4e" providerId="ADAL" clId="{78E61199-70D9-4EEC-A1BB-4178FD0A1F63}" dt="2025-07-11T12:00:59.121" v="7015" actId="20577"/>
        <pc:sldMkLst>
          <pc:docMk/>
          <pc:sldMk cId="2788374423" sldId="836"/>
        </pc:sldMkLst>
      </pc:sldChg>
      <pc:sldChg chg="addSp delSp modSp add mod">
        <pc:chgData name="Yoel Kortick" userId="167978f5-7f40-4909-85d5-d4149554ad4e" providerId="ADAL" clId="{78E61199-70D9-4EEC-A1BB-4178FD0A1F63}" dt="2025-07-11T12:02:24.852" v="7074" actId="1035"/>
        <pc:sldMkLst>
          <pc:docMk/>
          <pc:sldMk cId="2655704458" sldId="837"/>
        </pc:sldMkLst>
      </pc:sldChg>
      <pc:sldMasterChg chg="modSldLayout">
        <pc:chgData name="Yoel Kortick" userId="167978f5-7f40-4909-85d5-d4149554ad4e" providerId="ADAL" clId="{78E61199-70D9-4EEC-A1BB-4178FD0A1F63}" dt="2025-07-04T05:21:20.381" v="94" actId="20577"/>
        <pc:sldMasterMkLst>
          <pc:docMk/>
          <pc:sldMasterMk cId="1691894521" sldId="2147483966"/>
        </pc:sldMasterMkLst>
        <pc:sldLayoutChg chg="modSp mod">
          <pc:chgData name="Yoel Kortick" userId="167978f5-7f40-4909-85d5-d4149554ad4e" providerId="ADAL" clId="{78E61199-70D9-4EEC-A1BB-4178FD0A1F63}" dt="2025-07-04T05:21:20.381" v="94" actId="20577"/>
          <pc:sldLayoutMkLst>
            <pc:docMk/>
            <pc:sldMasterMk cId="1691894521" sldId="2147483966"/>
            <pc:sldLayoutMk cId="2931456818" sldId="2147484207"/>
          </pc:sldLayoutMkLst>
          <pc:spChg chg="mod">
            <ac:chgData name="Yoel Kortick" userId="167978f5-7f40-4909-85d5-d4149554ad4e" providerId="ADAL" clId="{78E61199-70D9-4EEC-A1BB-4178FD0A1F63}" dt="2025-07-04T05:21:20.381" v="94" actId="20577"/>
            <ac:spMkLst>
              <pc:docMk/>
              <pc:sldMasterMk cId="1691894521" sldId="2147483966"/>
              <pc:sldLayoutMk cId="2931456818" sldId="2147484207"/>
              <ac:spMk id="5" creationId="{47EC7D1E-62E3-3E63-06C1-118A7ED2A8FB}"/>
            </ac:spMkLst>
          </pc:spChg>
        </pc:sldLayoutChg>
      </pc:sldMasterChg>
    </pc:docChg>
  </pc:docChgLst>
  <pc:docChgLst>
    <pc:chgData name="Yoel Kortick" userId="167978f5-7f40-4909-85d5-d4149554ad4e" providerId="ADAL" clId="{98F90EC6-A37C-4D91-8291-2DDD984CB0D3}"/>
    <pc:docChg chg="undo custSel addSld delSld modSld sldOrd delSection modSection">
      <pc:chgData name="Yoel Kortick" userId="167978f5-7f40-4909-85d5-d4149554ad4e" providerId="ADAL" clId="{98F90EC6-A37C-4D91-8291-2DDD984CB0D3}" dt="2025-03-10T14:47:54.809" v="4857" actId="14100"/>
      <pc:docMkLst>
        <pc:docMk/>
      </pc:docMkLst>
      <pc:sldChg chg="del">
        <pc:chgData name="Yoel Kortick" userId="167978f5-7f40-4909-85d5-d4149554ad4e" providerId="ADAL" clId="{98F90EC6-A37C-4D91-8291-2DDD984CB0D3}" dt="2025-02-23T18:03:59.569" v="74" actId="47"/>
        <pc:sldMkLst>
          <pc:docMk/>
          <pc:sldMk cId="0" sldId="314"/>
        </pc:sldMkLst>
      </pc:sldChg>
      <pc:sldChg chg="modSp mod">
        <pc:chgData name="Yoel Kortick" userId="167978f5-7f40-4909-85d5-d4149554ad4e" providerId="ADAL" clId="{98F90EC6-A37C-4D91-8291-2DDD984CB0D3}" dt="2025-03-04T16:38:14.604" v="3371" actId="20577"/>
        <pc:sldMkLst>
          <pc:docMk/>
          <pc:sldMk cId="815051809" sldId="388"/>
        </pc:sldMkLst>
      </pc:sldChg>
      <pc:sldChg chg="addSp delSp modSp mod">
        <pc:chgData name="Yoel Kortick" userId="167978f5-7f40-4909-85d5-d4149554ad4e" providerId="ADAL" clId="{98F90EC6-A37C-4D91-8291-2DDD984CB0D3}" dt="2025-02-23T18:11:09.716" v="152" actId="20577"/>
        <pc:sldMkLst>
          <pc:docMk/>
          <pc:sldMk cId="1745681045" sldId="397"/>
        </pc:sldMkLst>
      </pc:sldChg>
      <pc:sldChg chg="modSp mod">
        <pc:chgData name="Yoel Kortick" userId="167978f5-7f40-4909-85d5-d4149554ad4e" providerId="ADAL" clId="{98F90EC6-A37C-4D91-8291-2DDD984CB0D3}" dt="2025-03-04T13:04:04.110" v="1579" actId="1038"/>
        <pc:sldMkLst>
          <pc:docMk/>
          <pc:sldMk cId="2554479115" sldId="398"/>
        </pc:sldMkLst>
      </pc:sldChg>
      <pc:sldChg chg="del">
        <pc:chgData name="Yoel Kortick" userId="167978f5-7f40-4909-85d5-d4149554ad4e" providerId="ADAL" clId="{98F90EC6-A37C-4D91-8291-2DDD984CB0D3}" dt="2025-02-23T18:04:02.998" v="76" actId="47"/>
        <pc:sldMkLst>
          <pc:docMk/>
          <pc:sldMk cId="1330207068" sldId="459"/>
        </pc:sldMkLst>
      </pc:sldChg>
      <pc:sldChg chg="del">
        <pc:chgData name="Yoel Kortick" userId="167978f5-7f40-4909-85d5-d4149554ad4e" providerId="ADAL" clId="{98F90EC6-A37C-4D91-8291-2DDD984CB0D3}" dt="2025-02-23T18:04:16.978" v="78" actId="47"/>
        <pc:sldMkLst>
          <pc:docMk/>
          <pc:sldMk cId="2747381953" sldId="460"/>
        </pc:sldMkLst>
      </pc:sldChg>
      <pc:sldChg chg="del">
        <pc:chgData name="Yoel Kortick" userId="167978f5-7f40-4909-85d5-d4149554ad4e" providerId="ADAL" clId="{98F90EC6-A37C-4D91-8291-2DDD984CB0D3}" dt="2025-02-23T18:04:28.368" v="80" actId="47"/>
        <pc:sldMkLst>
          <pc:docMk/>
          <pc:sldMk cId="3473422156" sldId="535"/>
        </pc:sldMkLst>
      </pc:sldChg>
      <pc:sldChg chg="del">
        <pc:chgData name="Yoel Kortick" userId="167978f5-7f40-4909-85d5-d4149554ad4e" providerId="ADAL" clId="{98F90EC6-A37C-4D91-8291-2DDD984CB0D3}" dt="2025-02-23T18:04:32.162" v="81" actId="47"/>
        <pc:sldMkLst>
          <pc:docMk/>
          <pc:sldMk cId="2016499525" sldId="536"/>
        </pc:sldMkLst>
      </pc:sldChg>
      <pc:sldChg chg="del">
        <pc:chgData name="Yoel Kortick" userId="167978f5-7f40-4909-85d5-d4149554ad4e" providerId="ADAL" clId="{98F90EC6-A37C-4D91-8291-2DDD984CB0D3}" dt="2025-02-23T18:03:44.584" v="56" actId="47"/>
        <pc:sldMkLst>
          <pc:docMk/>
          <pc:sldMk cId="3813871018" sldId="616"/>
        </pc:sldMkLst>
      </pc:sldChg>
      <pc:sldChg chg="del">
        <pc:chgData name="Yoel Kortick" userId="167978f5-7f40-4909-85d5-d4149554ad4e" providerId="ADAL" clId="{98F90EC6-A37C-4D91-8291-2DDD984CB0D3}" dt="2025-02-23T18:02:52.407" v="31" actId="47"/>
        <pc:sldMkLst>
          <pc:docMk/>
          <pc:sldMk cId="3356827454" sldId="641"/>
        </pc:sldMkLst>
      </pc:sldChg>
      <pc:sldChg chg="modSp mod">
        <pc:chgData name="Yoel Kortick" userId="167978f5-7f40-4909-85d5-d4149554ad4e" providerId="ADAL" clId="{98F90EC6-A37C-4D91-8291-2DDD984CB0D3}" dt="2025-02-23T18:02:46.068" v="29" actId="20577"/>
        <pc:sldMkLst>
          <pc:docMk/>
          <pc:sldMk cId="2594056538" sldId="647"/>
        </pc:sldMkLst>
      </pc:sldChg>
      <pc:sldChg chg="addSp modSp add mod">
        <pc:chgData name="Yoel Kortick" userId="167978f5-7f40-4909-85d5-d4149554ad4e" providerId="ADAL" clId="{98F90EC6-A37C-4D91-8291-2DDD984CB0D3}" dt="2025-02-23T18:10:59.774" v="149" actId="6549"/>
        <pc:sldMkLst>
          <pc:docMk/>
          <pc:sldMk cId="3189043605" sldId="648"/>
        </pc:sldMkLst>
      </pc:sldChg>
      <pc:sldChg chg="del">
        <pc:chgData name="Yoel Kortick" userId="167978f5-7f40-4909-85d5-d4149554ad4e" providerId="ADAL" clId="{98F90EC6-A37C-4D91-8291-2DDD984CB0D3}" dt="2025-02-23T18:02:51.672" v="30" actId="47"/>
        <pc:sldMkLst>
          <pc:docMk/>
          <pc:sldMk cId="63888825" sldId="649"/>
        </pc:sldMkLst>
      </pc:sldChg>
      <pc:sldChg chg="modSp add mod">
        <pc:chgData name="Yoel Kortick" userId="167978f5-7f40-4909-85d5-d4149554ad4e" providerId="ADAL" clId="{98F90EC6-A37C-4D91-8291-2DDD984CB0D3}" dt="2025-02-23T18:15:25.799" v="213" actId="6549"/>
        <pc:sldMkLst>
          <pc:docMk/>
          <pc:sldMk cId="772285788" sldId="649"/>
        </pc:sldMkLst>
      </pc:sldChg>
      <pc:sldChg chg="modSp add mod">
        <pc:chgData name="Yoel Kortick" userId="167978f5-7f40-4909-85d5-d4149554ad4e" providerId="ADAL" clId="{98F90EC6-A37C-4D91-8291-2DDD984CB0D3}" dt="2025-02-23T18:19:12.187" v="299" actId="255"/>
        <pc:sldMkLst>
          <pc:docMk/>
          <pc:sldMk cId="3516145148" sldId="650"/>
        </pc:sldMkLst>
      </pc:sldChg>
      <pc:sldChg chg="addSp modSp add mod">
        <pc:chgData name="Yoel Kortick" userId="167978f5-7f40-4909-85d5-d4149554ad4e" providerId="ADAL" clId="{98F90EC6-A37C-4D91-8291-2DDD984CB0D3}" dt="2025-02-23T18:38:10.481" v="497"/>
        <pc:sldMkLst>
          <pc:docMk/>
          <pc:sldMk cId="3203775163" sldId="651"/>
        </pc:sldMkLst>
      </pc:sldChg>
      <pc:sldChg chg="addSp delSp modSp add del mod">
        <pc:chgData name="Yoel Kortick" userId="167978f5-7f40-4909-85d5-d4149554ad4e" providerId="ADAL" clId="{98F90EC6-A37C-4D91-8291-2DDD984CB0D3}" dt="2025-02-23T18:38:16.033" v="498" actId="47"/>
        <pc:sldMkLst>
          <pc:docMk/>
          <pc:sldMk cId="570046150" sldId="652"/>
        </pc:sldMkLst>
      </pc:sldChg>
      <pc:sldChg chg="addSp modSp add mod">
        <pc:chgData name="Yoel Kortick" userId="167978f5-7f40-4909-85d5-d4149554ad4e" providerId="ADAL" clId="{98F90EC6-A37C-4D91-8291-2DDD984CB0D3}" dt="2025-02-23T18:37:42.385" v="493" actId="20577"/>
        <pc:sldMkLst>
          <pc:docMk/>
          <pc:sldMk cId="1512056173" sldId="653"/>
        </pc:sldMkLst>
      </pc:sldChg>
      <pc:sldChg chg="addSp delSp modSp add mod">
        <pc:chgData name="Yoel Kortick" userId="167978f5-7f40-4909-85d5-d4149554ad4e" providerId="ADAL" clId="{98F90EC6-A37C-4D91-8291-2DDD984CB0D3}" dt="2025-03-04T13:05:16.410" v="1587"/>
        <pc:sldMkLst>
          <pc:docMk/>
          <pc:sldMk cId="772738550" sldId="654"/>
        </pc:sldMkLst>
      </pc:sldChg>
      <pc:sldChg chg="addSp delSp modSp add mod">
        <pc:chgData name="Yoel Kortick" userId="167978f5-7f40-4909-85d5-d4149554ad4e" providerId="ADAL" clId="{98F90EC6-A37C-4D91-8291-2DDD984CB0D3}" dt="2025-02-23T18:48:48.989" v="824"/>
        <pc:sldMkLst>
          <pc:docMk/>
          <pc:sldMk cId="2696378798" sldId="655"/>
        </pc:sldMkLst>
      </pc:sldChg>
      <pc:sldChg chg="addSp delSp modSp add mod">
        <pc:chgData name="Yoel Kortick" userId="167978f5-7f40-4909-85d5-d4149554ad4e" providerId="ADAL" clId="{98F90EC6-A37C-4D91-8291-2DDD984CB0D3}" dt="2025-03-04T16:45:02.808" v="3616" actId="6549"/>
        <pc:sldMkLst>
          <pc:docMk/>
          <pc:sldMk cId="3867615705" sldId="656"/>
        </pc:sldMkLst>
      </pc:sldChg>
      <pc:sldChg chg="del">
        <pc:chgData name="Yoel Kortick" userId="167978f5-7f40-4909-85d5-d4149554ad4e" providerId="ADAL" clId="{98F90EC6-A37C-4D91-8291-2DDD984CB0D3}" dt="2025-02-23T18:02:53.486" v="32" actId="47"/>
        <pc:sldMkLst>
          <pc:docMk/>
          <pc:sldMk cId="1637256743" sldId="657"/>
        </pc:sldMkLst>
      </pc:sldChg>
      <pc:sldChg chg="addSp delSp modSp add mod ord">
        <pc:chgData name="Yoel Kortick" userId="167978f5-7f40-4909-85d5-d4149554ad4e" providerId="ADAL" clId="{98F90EC6-A37C-4D91-8291-2DDD984CB0D3}" dt="2025-03-04T16:45:24.143" v="3618"/>
        <pc:sldMkLst>
          <pc:docMk/>
          <pc:sldMk cId="3168855339" sldId="657"/>
        </pc:sldMkLst>
      </pc:sldChg>
      <pc:sldChg chg="addSp delSp modSp add mod">
        <pc:chgData name="Yoel Kortick" userId="167978f5-7f40-4909-85d5-d4149554ad4e" providerId="ADAL" clId="{98F90EC6-A37C-4D91-8291-2DDD984CB0D3}" dt="2025-03-04T16:45:36.200" v="3620"/>
        <pc:sldMkLst>
          <pc:docMk/>
          <pc:sldMk cId="117500328" sldId="658"/>
        </pc:sldMkLst>
      </pc:sldChg>
      <pc:sldChg chg="delSp modSp add mod">
        <pc:chgData name="Yoel Kortick" userId="167978f5-7f40-4909-85d5-d4149554ad4e" providerId="ADAL" clId="{98F90EC6-A37C-4D91-8291-2DDD984CB0D3}" dt="2025-03-05T13:03:52.205" v="4093"/>
        <pc:sldMkLst>
          <pc:docMk/>
          <pc:sldMk cId="3623821938" sldId="659"/>
        </pc:sldMkLst>
      </pc:sldChg>
      <pc:sldChg chg="addSp delSp modSp add mod">
        <pc:chgData name="Yoel Kortick" userId="167978f5-7f40-4909-85d5-d4149554ad4e" providerId="ADAL" clId="{98F90EC6-A37C-4D91-8291-2DDD984CB0D3}" dt="2025-03-05T08:03:11.445" v="3974" actId="6549"/>
        <pc:sldMkLst>
          <pc:docMk/>
          <pc:sldMk cId="3798875754" sldId="660"/>
        </pc:sldMkLst>
      </pc:sldChg>
      <pc:sldChg chg="addSp delSp modSp add mod">
        <pc:chgData name="Yoel Kortick" userId="167978f5-7f40-4909-85d5-d4149554ad4e" providerId="ADAL" clId="{98F90EC6-A37C-4D91-8291-2DDD984CB0D3}" dt="2025-03-04T16:45:30.919" v="3619"/>
        <pc:sldMkLst>
          <pc:docMk/>
          <pc:sldMk cId="3192303771" sldId="661"/>
        </pc:sldMkLst>
      </pc:sldChg>
      <pc:sldChg chg="add del">
        <pc:chgData name="Yoel Kortick" userId="167978f5-7f40-4909-85d5-d4149554ad4e" providerId="ADAL" clId="{98F90EC6-A37C-4D91-8291-2DDD984CB0D3}" dt="2025-03-04T12:44:30.786" v="1172" actId="47"/>
        <pc:sldMkLst>
          <pc:docMk/>
          <pc:sldMk cId="3390913089" sldId="661"/>
        </pc:sldMkLst>
      </pc:sldChg>
      <pc:sldChg chg="modSp add mod setBg">
        <pc:chgData name="Yoel Kortick" userId="167978f5-7f40-4909-85d5-d4149554ad4e" providerId="ADAL" clId="{98F90EC6-A37C-4D91-8291-2DDD984CB0D3}" dt="2025-03-04T13:06:21.924" v="1673" actId="20577"/>
        <pc:sldMkLst>
          <pc:docMk/>
          <pc:sldMk cId="4071181328" sldId="662"/>
        </pc:sldMkLst>
      </pc:sldChg>
      <pc:sldChg chg="addSp delSp modSp add mod">
        <pc:chgData name="Yoel Kortick" userId="167978f5-7f40-4909-85d5-d4149554ad4e" providerId="ADAL" clId="{98F90EC6-A37C-4D91-8291-2DDD984CB0D3}" dt="2025-03-04T13:10:44.478" v="1757" actId="20577"/>
        <pc:sldMkLst>
          <pc:docMk/>
          <pc:sldMk cId="3978528122" sldId="663"/>
        </pc:sldMkLst>
      </pc:sldChg>
      <pc:sldChg chg="modSp add mod setBg">
        <pc:chgData name="Yoel Kortick" userId="167978f5-7f40-4909-85d5-d4149554ad4e" providerId="ADAL" clId="{98F90EC6-A37C-4D91-8291-2DDD984CB0D3}" dt="2025-03-04T13:17:37.027" v="1903" actId="20577"/>
        <pc:sldMkLst>
          <pc:docMk/>
          <pc:sldMk cId="4105886280" sldId="664"/>
        </pc:sldMkLst>
      </pc:sldChg>
      <pc:sldChg chg="modSp add mod setBg">
        <pc:chgData name="Yoel Kortick" userId="167978f5-7f40-4909-85d5-d4149554ad4e" providerId="ADAL" clId="{98F90EC6-A37C-4D91-8291-2DDD984CB0D3}" dt="2025-03-04T13:18:48.130" v="1945" actId="20577"/>
        <pc:sldMkLst>
          <pc:docMk/>
          <pc:sldMk cId="2132961342" sldId="665"/>
        </pc:sldMkLst>
      </pc:sldChg>
      <pc:sldChg chg="modSp add del mod setBg">
        <pc:chgData name="Yoel Kortick" userId="167978f5-7f40-4909-85d5-d4149554ad4e" providerId="ADAL" clId="{98F90EC6-A37C-4D91-8291-2DDD984CB0D3}" dt="2025-03-04T16:46:04.395" v="3623" actId="47"/>
        <pc:sldMkLst>
          <pc:docMk/>
          <pc:sldMk cId="4247222791" sldId="666"/>
        </pc:sldMkLst>
      </pc:sldChg>
      <pc:sldChg chg="addSp delSp modSp add mod setBg">
        <pc:chgData name="Yoel Kortick" userId="167978f5-7f40-4909-85d5-d4149554ad4e" providerId="ADAL" clId="{98F90EC6-A37C-4D91-8291-2DDD984CB0D3}" dt="2025-03-04T16:46:10.524" v="3624"/>
        <pc:sldMkLst>
          <pc:docMk/>
          <pc:sldMk cId="3543690014" sldId="667"/>
        </pc:sldMkLst>
      </pc:sldChg>
      <pc:sldChg chg="addSp delSp modSp add mod">
        <pc:chgData name="Yoel Kortick" userId="167978f5-7f40-4909-85d5-d4149554ad4e" providerId="ADAL" clId="{98F90EC6-A37C-4D91-8291-2DDD984CB0D3}" dt="2025-03-04T16:46:16.537" v="3625"/>
        <pc:sldMkLst>
          <pc:docMk/>
          <pc:sldMk cId="1898527764" sldId="668"/>
        </pc:sldMkLst>
      </pc:sldChg>
      <pc:sldChg chg="addSp delSp modSp add mod">
        <pc:chgData name="Yoel Kortick" userId="167978f5-7f40-4909-85d5-d4149554ad4e" providerId="ADAL" clId="{98F90EC6-A37C-4D91-8291-2DDD984CB0D3}" dt="2025-03-04T16:46:33.256" v="3627"/>
        <pc:sldMkLst>
          <pc:docMk/>
          <pc:sldMk cId="1387840951" sldId="669"/>
        </pc:sldMkLst>
      </pc:sldChg>
      <pc:sldChg chg="addSp delSp modSp add mod">
        <pc:chgData name="Yoel Kortick" userId="167978f5-7f40-4909-85d5-d4149554ad4e" providerId="ADAL" clId="{98F90EC6-A37C-4D91-8291-2DDD984CB0D3}" dt="2025-03-04T16:46:40.895" v="3628"/>
        <pc:sldMkLst>
          <pc:docMk/>
          <pc:sldMk cId="430718327" sldId="670"/>
        </pc:sldMkLst>
      </pc:sldChg>
      <pc:sldChg chg="addSp delSp modSp add mod">
        <pc:chgData name="Yoel Kortick" userId="167978f5-7f40-4909-85d5-d4149554ad4e" providerId="ADAL" clId="{98F90EC6-A37C-4D91-8291-2DDD984CB0D3}" dt="2025-03-04T16:46:55.136" v="3636" actId="20577"/>
        <pc:sldMkLst>
          <pc:docMk/>
          <pc:sldMk cId="291994855" sldId="671"/>
        </pc:sldMkLst>
      </pc:sldChg>
      <pc:sldChg chg="addSp delSp modSp add mod">
        <pc:chgData name="Yoel Kortick" userId="167978f5-7f40-4909-85d5-d4149554ad4e" providerId="ADAL" clId="{98F90EC6-A37C-4D91-8291-2DDD984CB0D3}" dt="2025-03-04T16:47:03.035" v="3637"/>
        <pc:sldMkLst>
          <pc:docMk/>
          <pc:sldMk cId="807762896" sldId="672"/>
        </pc:sldMkLst>
      </pc:sldChg>
      <pc:sldChg chg="addSp delSp modSp add mod">
        <pc:chgData name="Yoel Kortick" userId="167978f5-7f40-4909-85d5-d4149554ad4e" providerId="ADAL" clId="{98F90EC6-A37C-4D91-8291-2DDD984CB0D3}" dt="2025-03-04T16:47:08.565" v="3638"/>
        <pc:sldMkLst>
          <pc:docMk/>
          <pc:sldMk cId="1193229570" sldId="673"/>
        </pc:sldMkLst>
      </pc:sldChg>
      <pc:sldChg chg="addSp delSp modSp add mod">
        <pc:chgData name="Yoel Kortick" userId="167978f5-7f40-4909-85d5-d4149554ad4e" providerId="ADAL" clId="{98F90EC6-A37C-4D91-8291-2DDD984CB0D3}" dt="2025-03-04T16:47:15.496" v="3639"/>
        <pc:sldMkLst>
          <pc:docMk/>
          <pc:sldMk cId="4210708260" sldId="674"/>
        </pc:sldMkLst>
      </pc:sldChg>
      <pc:sldChg chg="addSp delSp modSp add mod">
        <pc:chgData name="Yoel Kortick" userId="167978f5-7f40-4909-85d5-d4149554ad4e" providerId="ADAL" clId="{98F90EC6-A37C-4D91-8291-2DDD984CB0D3}" dt="2025-03-04T16:47:21.173" v="3640"/>
        <pc:sldMkLst>
          <pc:docMk/>
          <pc:sldMk cId="1769701769" sldId="675"/>
        </pc:sldMkLst>
      </pc:sldChg>
      <pc:sldChg chg="addSp delSp modSp add mod">
        <pc:chgData name="Yoel Kortick" userId="167978f5-7f40-4909-85d5-d4149554ad4e" providerId="ADAL" clId="{98F90EC6-A37C-4D91-8291-2DDD984CB0D3}" dt="2025-03-04T16:47:30.924" v="3641"/>
        <pc:sldMkLst>
          <pc:docMk/>
          <pc:sldMk cId="500567192" sldId="676"/>
        </pc:sldMkLst>
      </pc:sldChg>
      <pc:sldChg chg="addSp delSp modSp add mod">
        <pc:chgData name="Yoel Kortick" userId="167978f5-7f40-4909-85d5-d4149554ad4e" providerId="ADAL" clId="{98F90EC6-A37C-4D91-8291-2DDD984CB0D3}" dt="2025-03-04T16:47:45.268" v="3658" actId="20577"/>
        <pc:sldMkLst>
          <pc:docMk/>
          <pc:sldMk cId="1019243010" sldId="677"/>
        </pc:sldMkLst>
      </pc:sldChg>
      <pc:sldChg chg="addSp delSp modSp add mod">
        <pc:chgData name="Yoel Kortick" userId="167978f5-7f40-4909-85d5-d4149554ad4e" providerId="ADAL" clId="{98F90EC6-A37C-4D91-8291-2DDD984CB0D3}" dt="2025-03-04T16:48:15.618" v="3681"/>
        <pc:sldMkLst>
          <pc:docMk/>
          <pc:sldMk cId="3007602330" sldId="678"/>
        </pc:sldMkLst>
      </pc:sldChg>
      <pc:sldChg chg="addSp modSp add mod">
        <pc:chgData name="Yoel Kortick" userId="167978f5-7f40-4909-85d5-d4149554ad4e" providerId="ADAL" clId="{98F90EC6-A37C-4D91-8291-2DDD984CB0D3}" dt="2025-03-04T16:48:10.575" v="3680" actId="14100"/>
        <pc:sldMkLst>
          <pc:docMk/>
          <pc:sldMk cId="4039679056" sldId="679"/>
        </pc:sldMkLst>
      </pc:sldChg>
      <pc:sldChg chg="addSp delSp modSp add mod">
        <pc:chgData name="Yoel Kortick" userId="167978f5-7f40-4909-85d5-d4149554ad4e" providerId="ADAL" clId="{98F90EC6-A37C-4D91-8291-2DDD984CB0D3}" dt="2025-03-04T16:48:58.493" v="3688" actId="6549"/>
        <pc:sldMkLst>
          <pc:docMk/>
          <pc:sldMk cId="1489428167" sldId="680"/>
        </pc:sldMkLst>
      </pc:sldChg>
      <pc:sldChg chg="addSp delSp modSp add mod">
        <pc:chgData name="Yoel Kortick" userId="167978f5-7f40-4909-85d5-d4149554ad4e" providerId="ADAL" clId="{98F90EC6-A37C-4D91-8291-2DDD984CB0D3}" dt="2025-03-04T16:49:11.217" v="3689"/>
        <pc:sldMkLst>
          <pc:docMk/>
          <pc:sldMk cId="468747960" sldId="681"/>
        </pc:sldMkLst>
      </pc:sldChg>
      <pc:sldChg chg="addSp delSp modSp add mod">
        <pc:chgData name="Yoel Kortick" userId="167978f5-7f40-4909-85d5-d4149554ad4e" providerId="ADAL" clId="{98F90EC6-A37C-4D91-8291-2DDD984CB0D3}" dt="2025-03-04T16:49:37.145" v="3698" actId="20577"/>
        <pc:sldMkLst>
          <pc:docMk/>
          <pc:sldMk cId="70298508" sldId="682"/>
        </pc:sldMkLst>
      </pc:sldChg>
      <pc:sldChg chg="addSp delSp modSp add mod">
        <pc:chgData name="Yoel Kortick" userId="167978f5-7f40-4909-85d5-d4149554ad4e" providerId="ADAL" clId="{98F90EC6-A37C-4D91-8291-2DDD984CB0D3}" dt="2025-03-04T16:49:47.842" v="3699"/>
        <pc:sldMkLst>
          <pc:docMk/>
          <pc:sldMk cId="3871049843" sldId="683"/>
        </pc:sldMkLst>
      </pc:sldChg>
      <pc:sldChg chg="addSp delSp modSp add mod">
        <pc:chgData name="Yoel Kortick" userId="167978f5-7f40-4909-85d5-d4149554ad4e" providerId="ADAL" clId="{98F90EC6-A37C-4D91-8291-2DDD984CB0D3}" dt="2025-03-04T16:50:01.162" v="3715" actId="20577"/>
        <pc:sldMkLst>
          <pc:docMk/>
          <pc:sldMk cId="1425642376" sldId="684"/>
        </pc:sldMkLst>
      </pc:sldChg>
      <pc:sldChg chg="addSp delSp modSp add mod">
        <pc:chgData name="Yoel Kortick" userId="167978f5-7f40-4909-85d5-d4149554ad4e" providerId="ADAL" clId="{98F90EC6-A37C-4D91-8291-2DDD984CB0D3}" dt="2025-03-04T16:50:07.272" v="3716"/>
        <pc:sldMkLst>
          <pc:docMk/>
          <pc:sldMk cId="3074432967" sldId="685"/>
        </pc:sldMkLst>
      </pc:sldChg>
      <pc:sldChg chg="addSp delSp modSp add mod">
        <pc:chgData name="Yoel Kortick" userId="167978f5-7f40-4909-85d5-d4149554ad4e" providerId="ADAL" clId="{98F90EC6-A37C-4D91-8291-2DDD984CB0D3}" dt="2025-03-05T13:35:14.710" v="4303"/>
        <pc:sldMkLst>
          <pc:docMk/>
          <pc:sldMk cId="3077068234" sldId="686"/>
        </pc:sldMkLst>
      </pc:sldChg>
      <pc:sldChg chg="addSp delSp modSp add mod">
        <pc:chgData name="Yoel Kortick" userId="167978f5-7f40-4909-85d5-d4149554ad4e" providerId="ADAL" clId="{98F90EC6-A37C-4D91-8291-2DDD984CB0D3}" dt="2025-03-05T13:33:34.589" v="4293" actId="1076"/>
        <pc:sldMkLst>
          <pc:docMk/>
          <pc:sldMk cId="806293368" sldId="687"/>
        </pc:sldMkLst>
      </pc:sldChg>
      <pc:sldChg chg="addSp delSp modSp add mod">
        <pc:chgData name="Yoel Kortick" userId="167978f5-7f40-4909-85d5-d4149554ad4e" providerId="ADAL" clId="{98F90EC6-A37C-4D91-8291-2DDD984CB0D3}" dt="2025-03-04T17:09:04.688" v="3773" actId="167"/>
        <pc:sldMkLst>
          <pc:docMk/>
          <pc:sldMk cId="2303715918" sldId="688"/>
        </pc:sldMkLst>
      </pc:sldChg>
      <pc:sldChg chg="addSp delSp modSp add del mod">
        <pc:chgData name="Yoel Kortick" userId="167978f5-7f40-4909-85d5-d4149554ad4e" providerId="ADAL" clId="{98F90EC6-A37C-4D91-8291-2DDD984CB0D3}" dt="2025-03-05T12:56:39.120" v="3977" actId="47"/>
        <pc:sldMkLst>
          <pc:docMk/>
          <pc:sldMk cId="937953203" sldId="689"/>
        </pc:sldMkLst>
      </pc:sldChg>
      <pc:sldChg chg="addSp delSp modSp add del mod">
        <pc:chgData name="Yoel Kortick" userId="167978f5-7f40-4909-85d5-d4149554ad4e" providerId="ADAL" clId="{98F90EC6-A37C-4D91-8291-2DDD984CB0D3}" dt="2025-03-05T12:56:41.684" v="3978" actId="47"/>
        <pc:sldMkLst>
          <pc:docMk/>
          <pc:sldMk cId="2248062891" sldId="690"/>
        </pc:sldMkLst>
      </pc:sldChg>
      <pc:sldChg chg="modSp add mod setBg">
        <pc:chgData name="Yoel Kortick" userId="167978f5-7f40-4909-85d5-d4149554ad4e" providerId="ADAL" clId="{98F90EC6-A37C-4D91-8291-2DDD984CB0D3}" dt="2025-03-04T16:38:45.928" v="3386" actId="20577"/>
        <pc:sldMkLst>
          <pc:docMk/>
          <pc:sldMk cId="960938391" sldId="691"/>
        </pc:sldMkLst>
      </pc:sldChg>
      <pc:sldChg chg="delSp modSp add mod">
        <pc:chgData name="Yoel Kortick" userId="167978f5-7f40-4909-85d5-d4149554ad4e" providerId="ADAL" clId="{98F90EC6-A37C-4D91-8291-2DDD984CB0D3}" dt="2025-03-05T13:00:52.289" v="4051" actId="255"/>
        <pc:sldMkLst>
          <pc:docMk/>
          <pc:sldMk cId="319561251" sldId="692"/>
        </pc:sldMkLst>
      </pc:sldChg>
      <pc:sldChg chg="add del">
        <pc:chgData name="Yoel Kortick" userId="167978f5-7f40-4909-85d5-d4149554ad4e" providerId="ADAL" clId="{98F90EC6-A37C-4D91-8291-2DDD984CB0D3}" dt="2025-03-05T08:03:18.668" v="3975" actId="47"/>
        <pc:sldMkLst>
          <pc:docMk/>
          <pc:sldMk cId="3852925779" sldId="692"/>
        </pc:sldMkLst>
      </pc:sldChg>
      <pc:sldChg chg="modSp add mod">
        <pc:chgData name="Yoel Kortick" userId="167978f5-7f40-4909-85d5-d4149554ad4e" providerId="ADAL" clId="{98F90EC6-A37C-4D91-8291-2DDD984CB0D3}" dt="2025-03-05T13:41:16.382" v="4315" actId="20577"/>
        <pc:sldMkLst>
          <pc:docMk/>
          <pc:sldMk cId="3900817606" sldId="693"/>
        </pc:sldMkLst>
      </pc:sldChg>
      <pc:sldChg chg="addSp delSp modSp add mod">
        <pc:chgData name="Yoel Kortick" userId="167978f5-7f40-4909-85d5-d4149554ad4e" providerId="ADAL" clId="{98F90EC6-A37C-4D91-8291-2DDD984CB0D3}" dt="2025-03-10T14:43:49.027" v="4674" actId="20577"/>
        <pc:sldMkLst>
          <pc:docMk/>
          <pc:sldMk cId="2658364484" sldId="694"/>
        </pc:sldMkLst>
      </pc:sldChg>
      <pc:sldChg chg="addSp delSp modSp add mod">
        <pc:chgData name="Yoel Kortick" userId="167978f5-7f40-4909-85d5-d4149554ad4e" providerId="ADAL" clId="{98F90EC6-A37C-4D91-8291-2DDD984CB0D3}" dt="2025-03-10T14:44:40.819" v="4686" actId="20577"/>
        <pc:sldMkLst>
          <pc:docMk/>
          <pc:sldMk cId="2289083123" sldId="695"/>
        </pc:sldMkLst>
      </pc:sldChg>
      <pc:sldChg chg="addSp delSp modSp add mod">
        <pc:chgData name="Yoel Kortick" userId="167978f5-7f40-4909-85d5-d4149554ad4e" providerId="ADAL" clId="{98F90EC6-A37C-4D91-8291-2DDD984CB0D3}" dt="2025-03-05T13:50:26.702" v="4533" actId="1076"/>
        <pc:sldMkLst>
          <pc:docMk/>
          <pc:sldMk cId="812820107" sldId="696"/>
        </pc:sldMkLst>
      </pc:sldChg>
      <pc:sldChg chg="del">
        <pc:chgData name="Yoel Kortick" userId="167978f5-7f40-4909-85d5-d4149554ad4e" providerId="ADAL" clId="{98F90EC6-A37C-4D91-8291-2DDD984CB0D3}" dt="2025-02-23T18:03:02.372" v="34" actId="47"/>
        <pc:sldMkLst>
          <pc:docMk/>
          <pc:sldMk cId="2401584553" sldId="696"/>
        </pc:sldMkLst>
      </pc:sldChg>
      <pc:sldChg chg="addSp delSp modSp add mod">
        <pc:chgData name="Yoel Kortick" userId="167978f5-7f40-4909-85d5-d4149554ad4e" providerId="ADAL" clId="{98F90EC6-A37C-4D91-8291-2DDD984CB0D3}" dt="2025-03-05T13:49:06.827" v="4523" actId="1076"/>
        <pc:sldMkLst>
          <pc:docMk/>
          <pc:sldMk cId="3929284306" sldId="697"/>
        </pc:sldMkLst>
      </pc:sldChg>
      <pc:sldChg chg="addSp delSp modSp add mod">
        <pc:chgData name="Yoel Kortick" userId="167978f5-7f40-4909-85d5-d4149554ad4e" providerId="ADAL" clId="{98F90EC6-A37C-4D91-8291-2DDD984CB0D3}" dt="2025-03-05T13:51:25.207" v="4574" actId="6549"/>
        <pc:sldMkLst>
          <pc:docMk/>
          <pc:sldMk cId="2288534340" sldId="698"/>
        </pc:sldMkLst>
      </pc:sldChg>
      <pc:sldChg chg="del">
        <pc:chgData name="Yoel Kortick" userId="167978f5-7f40-4909-85d5-d4149554ad4e" providerId="ADAL" clId="{98F90EC6-A37C-4D91-8291-2DDD984CB0D3}" dt="2025-02-23T18:02:57.643" v="33" actId="47"/>
        <pc:sldMkLst>
          <pc:docMk/>
          <pc:sldMk cId="2595198170" sldId="698"/>
        </pc:sldMkLst>
      </pc:sldChg>
      <pc:sldChg chg="delSp modSp add mod">
        <pc:chgData name="Yoel Kortick" userId="167978f5-7f40-4909-85d5-d4149554ad4e" providerId="ADAL" clId="{98F90EC6-A37C-4D91-8291-2DDD984CB0D3}" dt="2025-03-05T13:52:42.579" v="4625" actId="14100"/>
        <pc:sldMkLst>
          <pc:docMk/>
          <pc:sldMk cId="2412724434" sldId="699"/>
        </pc:sldMkLst>
      </pc:sldChg>
      <pc:sldChg chg="addSp delSp modSp add mod">
        <pc:chgData name="Yoel Kortick" userId="167978f5-7f40-4909-85d5-d4149554ad4e" providerId="ADAL" clId="{98F90EC6-A37C-4D91-8291-2DDD984CB0D3}" dt="2025-03-10T14:47:54.809" v="4857" actId="14100"/>
        <pc:sldMkLst>
          <pc:docMk/>
          <pc:sldMk cId="2676567132" sldId="700"/>
        </pc:sldMkLst>
      </pc:sldChg>
      <pc:sldChg chg="del">
        <pc:chgData name="Yoel Kortick" userId="167978f5-7f40-4909-85d5-d4149554ad4e" providerId="ADAL" clId="{98F90EC6-A37C-4D91-8291-2DDD984CB0D3}" dt="2025-02-23T18:03:23.015" v="38" actId="47"/>
        <pc:sldMkLst>
          <pc:docMk/>
          <pc:sldMk cId="1826252564" sldId="701"/>
        </pc:sldMkLst>
      </pc:sldChg>
      <pc:sldChg chg="del">
        <pc:chgData name="Yoel Kortick" userId="167978f5-7f40-4909-85d5-d4149554ad4e" providerId="ADAL" clId="{98F90EC6-A37C-4D91-8291-2DDD984CB0D3}" dt="2025-02-23T18:03:35.533" v="52" actId="47"/>
        <pc:sldMkLst>
          <pc:docMk/>
          <pc:sldMk cId="1840071172" sldId="702"/>
        </pc:sldMkLst>
      </pc:sldChg>
      <pc:sldChg chg="del">
        <pc:chgData name="Yoel Kortick" userId="167978f5-7f40-4909-85d5-d4149554ad4e" providerId="ADAL" clId="{98F90EC6-A37C-4D91-8291-2DDD984CB0D3}" dt="2025-02-23T18:03:23.699" v="39" actId="47"/>
        <pc:sldMkLst>
          <pc:docMk/>
          <pc:sldMk cId="1603782623" sldId="707"/>
        </pc:sldMkLst>
      </pc:sldChg>
      <pc:sldChg chg="del">
        <pc:chgData name="Yoel Kortick" userId="167978f5-7f40-4909-85d5-d4149554ad4e" providerId="ADAL" clId="{98F90EC6-A37C-4D91-8291-2DDD984CB0D3}" dt="2025-02-23T18:03:25.727" v="42" actId="47"/>
        <pc:sldMkLst>
          <pc:docMk/>
          <pc:sldMk cId="3269987942" sldId="708"/>
        </pc:sldMkLst>
      </pc:sldChg>
      <pc:sldChg chg="del">
        <pc:chgData name="Yoel Kortick" userId="167978f5-7f40-4909-85d5-d4149554ad4e" providerId="ADAL" clId="{98F90EC6-A37C-4D91-8291-2DDD984CB0D3}" dt="2025-02-23T18:03:26.529" v="43" actId="47"/>
        <pc:sldMkLst>
          <pc:docMk/>
          <pc:sldMk cId="733623745" sldId="710"/>
        </pc:sldMkLst>
      </pc:sldChg>
      <pc:sldChg chg="del">
        <pc:chgData name="Yoel Kortick" userId="167978f5-7f40-4909-85d5-d4149554ad4e" providerId="ADAL" clId="{98F90EC6-A37C-4D91-8291-2DDD984CB0D3}" dt="2025-02-23T18:03:16.160" v="36" actId="47"/>
        <pc:sldMkLst>
          <pc:docMk/>
          <pc:sldMk cId="3503488851" sldId="722"/>
        </pc:sldMkLst>
      </pc:sldChg>
      <pc:sldChg chg="del">
        <pc:chgData name="Yoel Kortick" userId="167978f5-7f40-4909-85d5-d4149554ad4e" providerId="ADAL" clId="{98F90EC6-A37C-4D91-8291-2DDD984CB0D3}" dt="2025-02-23T18:03:13.624" v="35" actId="47"/>
        <pc:sldMkLst>
          <pc:docMk/>
          <pc:sldMk cId="1066674045" sldId="723"/>
        </pc:sldMkLst>
      </pc:sldChg>
      <pc:sldChg chg="del">
        <pc:chgData name="Yoel Kortick" userId="167978f5-7f40-4909-85d5-d4149554ad4e" providerId="ADAL" clId="{98F90EC6-A37C-4D91-8291-2DDD984CB0D3}" dt="2025-02-23T18:03:45.519" v="57" actId="47"/>
        <pc:sldMkLst>
          <pc:docMk/>
          <pc:sldMk cId="1577849166" sldId="726"/>
        </pc:sldMkLst>
      </pc:sldChg>
      <pc:sldChg chg="del">
        <pc:chgData name="Yoel Kortick" userId="167978f5-7f40-4909-85d5-d4149554ad4e" providerId="ADAL" clId="{98F90EC6-A37C-4D91-8291-2DDD984CB0D3}" dt="2025-02-23T18:03:24.300" v="40" actId="47"/>
        <pc:sldMkLst>
          <pc:docMk/>
          <pc:sldMk cId="2808511795" sldId="727"/>
        </pc:sldMkLst>
      </pc:sldChg>
      <pc:sldChg chg="del">
        <pc:chgData name="Yoel Kortick" userId="167978f5-7f40-4909-85d5-d4149554ad4e" providerId="ADAL" clId="{98F90EC6-A37C-4D91-8291-2DDD984CB0D3}" dt="2025-02-23T18:03:49.073" v="61" actId="47"/>
        <pc:sldMkLst>
          <pc:docMk/>
          <pc:sldMk cId="2007351395" sldId="728"/>
        </pc:sldMkLst>
      </pc:sldChg>
      <pc:sldChg chg="del">
        <pc:chgData name="Yoel Kortick" userId="167978f5-7f40-4909-85d5-d4149554ad4e" providerId="ADAL" clId="{98F90EC6-A37C-4D91-8291-2DDD984CB0D3}" dt="2025-02-23T18:03:50.005" v="62" actId="47"/>
        <pc:sldMkLst>
          <pc:docMk/>
          <pc:sldMk cId="816905370" sldId="730"/>
        </pc:sldMkLst>
      </pc:sldChg>
      <pc:sldChg chg="del">
        <pc:chgData name="Yoel Kortick" userId="167978f5-7f40-4909-85d5-d4149554ad4e" providerId="ADAL" clId="{98F90EC6-A37C-4D91-8291-2DDD984CB0D3}" dt="2025-02-23T18:03:53.079" v="66" actId="47"/>
        <pc:sldMkLst>
          <pc:docMk/>
          <pc:sldMk cId="1045096763" sldId="1907"/>
        </pc:sldMkLst>
      </pc:sldChg>
      <pc:sldChg chg="del">
        <pc:chgData name="Yoel Kortick" userId="167978f5-7f40-4909-85d5-d4149554ad4e" providerId="ADAL" clId="{98F90EC6-A37C-4D91-8291-2DDD984CB0D3}" dt="2025-02-23T18:03:50.856" v="63" actId="47"/>
        <pc:sldMkLst>
          <pc:docMk/>
          <pc:sldMk cId="763070631" sldId="2494"/>
        </pc:sldMkLst>
      </pc:sldChg>
      <pc:sldChg chg="del">
        <pc:chgData name="Yoel Kortick" userId="167978f5-7f40-4909-85d5-d4149554ad4e" providerId="ADAL" clId="{98F90EC6-A37C-4D91-8291-2DDD984CB0D3}" dt="2025-02-23T18:03:30.946" v="49" actId="47"/>
        <pc:sldMkLst>
          <pc:docMk/>
          <pc:sldMk cId="1187466004" sldId="2496"/>
        </pc:sldMkLst>
      </pc:sldChg>
      <pc:sldChg chg="del">
        <pc:chgData name="Yoel Kortick" userId="167978f5-7f40-4909-85d5-d4149554ad4e" providerId="ADAL" clId="{98F90EC6-A37C-4D91-8291-2DDD984CB0D3}" dt="2025-02-23T18:03:51.784" v="64" actId="47"/>
        <pc:sldMkLst>
          <pc:docMk/>
          <pc:sldMk cId="1613679198" sldId="2147480228"/>
        </pc:sldMkLst>
      </pc:sldChg>
      <pc:sldChg chg="del">
        <pc:chgData name="Yoel Kortick" userId="167978f5-7f40-4909-85d5-d4149554ad4e" providerId="ADAL" clId="{98F90EC6-A37C-4D91-8291-2DDD984CB0D3}" dt="2025-02-23T18:03:46.954" v="58" actId="47"/>
        <pc:sldMkLst>
          <pc:docMk/>
          <pc:sldMk cId="1965012378" sldId="2147480407"/>
        </pc:sldMkLst>
      </pc:sldChg>
      <pc:sldChg chg="del">
        <pc:chgData name="Yoel Kortick" userId="167978f5-7f40-4909-85d5-d4149554ad4e" providerId="ADAL" clId="{98F90EC6-A37C-4D91-8291-2DDD984CB0D3}" dt="2025-02-23T18:03:47.650" v="59" actId="47"/>
        <pc:sldMkLst>
          <pc:docMk/>
          <pc:sldMk cId="3591509198" sldId="2147480411"/>
        </pc:sldMkLst>
      </pc:sldChg>
      <pc:sldChg chg="del">
        <pc:chgData name="Yoel Kortick" userId="167978f5-7f40-4909-85d5-d4149554ad4e" providerId="ADAL" clId="{98F90EC6-A37C-4D91-8291-2DDD984CB0D3}" dt="2025-02-23T18:03:22.216" v="37" actId="47"/>
        <pc:sldMkLst>
          <pc:docMk/>
          <pc:sldMk cId="3539049703" sldId="2147480506"/>
        </pc:sldMkLst>
      </pc:sldChg>
      <pc:sldChg chg="del">
        <pc:chgData name="Yoel Kortick" userId="167978f5-7f40-4909-85d5-d4149554ad4e" providerId="ADAL" clId="{98F90EC6-A37C-4D91-8291-2DDD984CB0D3}" dt="2025-02-23T18:03:25.017" v="41" actId="47"/>
        <pc:sldMkLst>
          <pc:docMk/>
          <pc:sldMk cId="4169337171" sldId="2147480507"/>
        </pc:sldMkLst>
      </pc:sldChg>
      <pc:sldChg chg="del">
        <pc:chgData name="Yoel Kortick" userId="167978f5-7f40-4909-85d5-d4149554ad4e" providerId="ADAL" clId="{98F90EC6-A37C-4D91-8291-2DDD984CB0D3}" dt="2025-02-23T18:03:27.181" v="44" actId="47"/>
        <pc:sldMkLst>
          <pc:docMk/>
          <pc:sldMk cId="3790269498" sldId="2147480508"/>
        </pc:sldMkLst>
      </pc:sldChg>
      <pc:sldChg chg="del">
        <pc:chgData name="Yoel Kortick" userId="167978f5-7f40-4909-85d5-d4149554ad4e" providerId="ADAL" clId="{98F90EC6-A37C-4D91-8291-2DDD984CB0D3}" dt="2025-02-23T18:03:27.794" v="45" actId="47"/>
        <pc:sldMkLst>
          <pc:docMk/>
          <pc:sldMk cId="526865203" sldId="2147480509"/>
        </pc:sldMkLst>
      </pc:sldChg>
      <pc:sldChg chg="del">
        <pc:chgData name="Yoel Kortick" userId="167978f5-7f40-4909-85d5-d4149554ad4e" providerId="ADAL" clId="{98F90EC6-A37C-4D91-8291-2DDD984CB0D3}" dt="2025-02-23T18:03:29.614" v="47" actId="47"/>
        <pc:sldMkLst>
          <pc:docMk/>
          <pc:sldMk cId="1177570538" sldId="2147480510"/>
        </pc:sldMkLst>
      </pc:sldChg>
      <pc:sldChg chg="del">
        <pc:chgData name="Yoel Kortick" userId="167978f5-7f40-4909-85d5-d4149554ad4e" providerId="ADAL" clId="{98F90EC6-A37C-4D91-8291-2DDD984CB0D3}" dt="2025-02-23T18:03:30.260" v="48" actId="47"/>
        <pc:sldMkLst>
          <pc:docMk/>
          <pc:sldMk cId="4017577021" sldId="2147480511"/>
        </pc:sldMkLst>
      </pc:sldChg>
      <pc:sldChg chg="del">
        <pc:chgData name="Yoel Kortick" userId="167978f5-7f40-4909-85d5-d4149554ad4e" providerId="ADAL" clId="{98F90EC6-A37C-4D91-8291-2DDD984CB0D3}" dt="2025-02-23T18:03:36.331" v="53" actId="47"/>
        <pc:sldMkLst>
          <pc:docMk/>
          <pc:sldMk cId="2152627630" sldId="2147480512"/>
        </pc:sldMkLst>
      </pc:sldChg>
      <pc:sldChg chg="del">
        <pc:chgData name="Yoel Kortick" userId="167978f5-7f40-4909-85d5-d4149554ad4e" providerId="ADAL" clId="{98F90EC6-A37C-4D91-8291-2DDD984CB0D3}" dt="2025-02-23T18:03:37.601" v="54" actId="47"/>
        <pc:sldMkLst>
          <pc:docMk/>
          <pc:sldMk cId="1316222784" sldId="2147480513"/>
        </pc:sldMkLst>
      </pc:sldChg>
      <pc:sldChg chg="del">
        <pc:chgData name="Yoel Kortick" userId="167978f5-7f40-4909-85d5-d4149554ad4e" providerId="ADAL" clId="{98F90EC6-A37C-4D91-8291-2DDD984CB0D3}" dt="2025-02-23T18:03:48.219" v="60" actId="47"/>
        <pc:sldMkLst>
          <pc:docMk/>
          <pc:sldMk cId="3252421786" sldId="2147480514"/>
        </pc:sldMkLst>
      </pc:sldChg>
      <pc:sldChg chg="del">
        <pc:chgData name="Yoel Kortick" userId="167978f5-7f40-4909-85d5-d4149554ad4e" providerId="ADAL" clId="{98F90EC6-A37C-4D91-8291-2DDD984CB0D3}" dt="2025-02-23T18:03:52.322" v="65" actId="47"/>
        <pc:sldMkLst>
          <pc:docMk/>
          <pc:sldMk cId="4084703367" sldId="2147480516"/>
        </pc:sldMkLst>
      </pc:sldChg>
      <pc:sldChg chg="del">
        <pc:chgData name="Yoel Kortick" userId="167978f5-7f40-4909-85d5-d4149554ad4e" providerId="ADAL" clId="{98F90EC6-A37C-4D91-8291-2DDD984CB0D3}" dt="2025-02-23T18:03:53.777" v="67" actId="47"/>
        <pc:sldMkLst>
          <pc:docMk/>
          <pc:sldMk cId="2849035337" sldId="2147480517"/>
        </pc:sldMkLst>
      </pc:sldChg>
      <pc:sldChg chg="del">
        <pc:chgData name="Yoel Kortick" userId="167978f5-7f40-4909-85d5-d4149554ad4e" providerId="ADAL" clId="{98F90EC6-A37C-4D91-8291-2DDD984CB0D3}" dt="2025-02-23T18:03:57.007" v="71" actId="47"/>
        <pc:sldMkLst>
          <pc:docMk/>
          <pc:sldMk cId="3585532701" sldId="2147480518"/>
        </pc:sldMkLst>
      </pc:sldChg>
      <pc:sldChg chg="del">
        <pc:chgData name="Yoel Kortick" userId="167978f5-7f40-4909-85d5-d4149554ad4e" providerId="ADAL" clId="{98F90EC6-A37C-4D91-8291-2DDD984CB0D3}" dt="2025-02-23T18:03:55.201" v="69" actId="47"/>
        <pc:sldMkLst>
          <pc:docMk/>
          <pc:sldMk cId="993318610" sldId="2147480519"/>
        </pc:sldMkLst>
      </pc:sldChg>
      <pc:sldChg chg="del">
        <pc:chgData name="Yoel Kortick" userId="167978f5-7f40-4909-85d5-d4149554ad4e" providerId="ADAL" clId="{98F90EC6-A37C-4D91-8291-2DDD984CB0D3}" dt="2025-02-23T18:03:38.241" v="55" actId="47"/>
        <pc:sldMkLst>
          <pc:docMk/>
          <pc:sldMk cId="7394823" sldId="2147480520"/>
        </pc:sldMkLst>
      </pc:sldChg>
      <pc:sldChg chg="del">
        <pc:chgData name="Yoel Kortick" userId="167978f5-7f40-4909-85d5-d4149554ad4e" providerId="ADAL" clId="{98F90EC6-A37C-4D91-8291-2DDD984CB0D3}" dt="2025-02-23T18:03:54.553" v="68" actId="47"/>
        <pc:sldMkLst>
          <pc:docMk/>
          <pc:sldMk cId="2732471005" sldId="2147480521"/>
        </pc:sldMkLst>
      </pc:sldChg>
      <pc:sldChg chg="del">
        <pc:chgData name="Yoel Kortick" userId="167978f5-7f40-4909-85d5-d4149554ad4e" providerId="ADAL" clId="{98F90EC6-A37C-4D91-8291-2DDD984CB0D3}" dt="2025-02-23T18:03:28.771" v="46" actId="47"/>
        <pc:sldMkLst>
          <pc:docMk/>
          <pc:sldMk cId="2658128410" sldId="2147480522"/>
        </pc:sldMkLst>
      </pc:sldChg>
      <pc:sldChg chg="del">
        <pc:chgData name="Yoel Kortick" userId="167978f5-7f40-4909-85d5-d4149554ad4e" providerId="ADAL" clId="{98F90EC6-A37C-4D91-8291-2DDD984CB0D3}" dt="2025-02-23T18:03:32.462" v="51" actId="47"/>
        <pc:sldMkLst>
          <pc:docMk/>
          <pc:sldMk cId="731897651" sldId="2147480523"/>
        </pc:sldMkLst>
      </pc:sldChg>
      <pc:sldChg chg="del">
        <pc:chgData name="Yoel Kortick" userId="167978f5-7f40-4909-85d5-d4149554ad4e" providerId="ADAL" clId="{98F90EC6-A37C-4D91-8291-2DDD984CB0D3}" dt="2025-02-23T18:03:31.690" v="50" actId="47"/>
        <pc:sldMkLst>
          <pc:docMk/>
          <pc:sldMk cId="403552407" sldId="2147480524"/>
        </pc:sldMkLst>
      </pc:sldChg>
      <pc:sldChg chg="del">
        <pc:chgData name="Yoel Kortick" userId="167978f5-7f40-4909-85d5-d4149554ad4e" providerId="ADAL" clId="{98F90EC6-A37C-4D91-8291-2DDD984CB0D3}" dt="2025-02-23T18:03:56.087" v="70" actId="47"/>
        <pc:sldMkLst>
          <pc:docMk/>
          <pc:sldMk cId="2516552799" sldId="2147480525"/>
        </pc:sldMkLst>
      </pc:sldChg>
      <pc:sldChg chg="del">
        <pc:chgData name="Yoel Kortick" userId="167978f5-7f40-4909-85d5-d4149554ad4e" providerId="ADAL" clId="{98F90EC6-A37C-4D91-8291-2DDD984CB0D3}" dt="2025-02-23T18:03:57.833" v="72" actId="47"/>
        <pc:sldMkLst>
          <pc:docMk/>
          <pc:sldMk cId="1540182172" sldId="2147480526"/>
        </pc:sldMkLst>
      </pc:sldChg>
      <pc:sldChg chg="del">
        <pc:chgData name="Yoel Kortick" userId="167978f5-7f40-4909-85d5-d4149554ad4e" providerId="ADAL" clId="{98F90EC6-A37C-4D91-8291-2DDD984CB0D3}" dt="2025-02-23T18:03:58.739" v="73" actId="47"/>
        <pc:sldMkLst>
          <pc:docMk/>
          <pc:sldMk cId="2379411196" sldId="2147480527"/>
        </pc:sldMkLst>
      </pc:sldChg>
      <pc:sldChg chg="del">
        <pc:chgData name="Yoel Kortick" userId="167978f5-7f40-4909-85d5-d4149554ad4e" providerId="ADAL" clId="{98F90EC6-A37C-4D91-8291-2DDD984CB0D3}" dt="2025-02-23T18:04:01.738" v="75" actId="47"/>
        <pc:sldMkLst>
          <pc:docMk/>
          <pc:sldMk cId="4134908396" sldId="2147480528"/>
        </pc:sldMkLst>
      </pc:sldChg>
      <pc:sldMasterChg chg="delSldLayout">
        <pc:chgData name="Yoel Kortick" userId="167978f5-7f40-4909-85d5-d4149554ad4e" providerId="ADAL" clId="{98F90EC6-A37C-4D91-8291-2DDD984CB0D3}" dt="2025-02-23T18:04:16.978" v="78" actId="47"/>
        <pc:sldMasterMkLst>
          <pc:docMk/>
          <pc:sldMasterMk cId="1691894521" sldId="2147483966"/>
        </pc:sldMasterMkLst>
        <pc:sldLayoutChg chg="del">
          <pc:chgData name="Yoel Kortick" userId="167978f5-7f40-4909-85d5-d4149554ad4e" providerId="ADAL" clId="{98F90EC6-A37C-4D91-8291-2DDD984CB0D3}" dt="2025-02-23T18:02:57.643" v="33" actId="47"/>
          <pc:sldLayoutMkLst>
            <pc:docMk/>
            <pc:sldMasterMk cId="1691894521" sldId="2147483966"/>
            <pc:sldLayoutMk cId="2066544731" sldId="2147484630"/>
          </pc:sldLayoutMkLst>
        </pc:sldLayoutChg>
        <pc:sldLayoutChg chg="del">
          <pc:chgData name="Yoel Kortick" userId="167978f5-7f40-4909-85d5-d4149554ad4e" providerId="ADAL" clId="{98F90EC6-A37C-4D91-8291-2DDD984CB0D3}" dt="2025-02-23T18:04:02.998" v="76" actId="47"/>
          <pc:sldLayoutMkLst>
            <pc:docMk/>
            <pc:sldMasterMk cId="1691894521" sldId="2147483966"/>
            <pc:sldLayoutMk cId="4166352113" sldId="2147484656"/>
          </pc:sldLayoutMkLst>
        </pc:sldLayoutChg>
        <pc:sldLayoutChg chg="del">
          <pc:chgData name="Yoel Kortick" userId="167978f5-7f40-4909-85d5-d4149554ad4e" providerId="ADAL" clId="{98F90EC6-A37C-4D91-8291-2DDD984CB0D3}" dt="2025-02-23T18:04:16.978" v="78" actId="47"/>
          <pc:sldLayoutMkLst>
            <pc:docMk/>
            <pc:sldMasterMk cId="1691894521" sldId="2147483966"/>
            <pc:sldLayoutMk cId="2678986411" sldId="2147484657"/>
          </pc:sldLayoutMkLst>
        </pc:sldLayoutChg>
        <pc:sldLayoutChg chg="del">
          <pc:chgData name="Yoel Kortick" userId="167978f5-7f40-4909-85d5-d4149554ad4e" providerId="ADAL" clId="{98F90EC6-A37C-4D91-8291-2DDD984CB0D3}" dt="2025-02-23T18:03:47.650" v="59" actId="47"/>
          <pc:sldLayoutMkLst>
            <pc:docMk/>
            <pc:sldMasterMk cId="1691894521" sldId="2147483966"/>
            <pc:sldLayoutMk cId="1855485958" sldId="2147484673"/>
          </pc:sldLayoutMkLst>
        </pc:sldLayoutChg>
        <pc:sldLayoutChg chg="del">
          <pc:chgData name="Yoel Kortick" userId="167978f5-7f40-4909-85d5-d4149554ad4e" providerId="ADAL" clId="{98F90EC6-A37C-4D91-8291-2DDD984CB0D3}" dt="2025-02-23T18:03:51.784" v="64" actId="47"/>
          <pc:sldLayoutMkLst>
            <pc:docMk/>
            <pc:sldMasterMk cId="1691894521" sldId="2147483966"/>
            <pc:sldLayoutMk cId="1565654185" sldId="2147484674"/>
          </pc:sldLayoutMkLst>
        </pc:sldLayoutChg>
        <pc:sldLayoutChg chg="del">
          <pc:chgData name="Yoel Kortick" userId="167978f5-7f40-4909-85d5-d4149554ad4e" providerId="ADAL" clId="{98F90EC6-A37C-4D91-8291-2DDD984CB0D3}" dt="2025-02-23T18:03:54.553" v="68" actId="47"/>
          <pc:sldLayoutMkLst>
            <pc:docMk/>
            <pc:sldMasterMk cId="1691894521" sldId="2147483966"/>
            <pc:sldLayoutMk cId="3197168305" sldId="2147484675"/>
          </pc:sldLayoutMkLst>
        </pc:sldLayoutChg>
      </pc:sldMasterChg>
    </pc:docChg>
  </pc:docChgLst>
  <pc:docChgLst>
    <pc:chgData name="Yoel Kortick" userId="167978f5-7f40-4909-85d5-d4149554ad4e" providerId="ADAL" clId="{151EAA56-0E76-4EEB-A60A-25573320C81C}"/>
    <pc:docChg chg="undo custSel addSld delSld modSld modSection">
      <pc:chgData name="Yoel Kortick" userId="167978f5-7f40-4909-85d5-d4149554ad4e" providerId="ADAL" clId="{151EAA56-0E76-4EEB-A60A-25573320C81C}" dt="2025-05-08T12:35:13.853" v="469"/>
      <pc:docMkLst>
        <pc:docMk/>
      </pc:docMkLst>
      <pc:sldChg chg="modSp mod">
        <pc:chgData name="Yoel Kortick" userId="167978f5-7f40-4909-85d5-d4149554ad4e" providerId="ADAL" clId="{151EAA56-0E76-4EEB-A60A-25573320C81C}" dt="2025-05-08T12:33:22.160" v="466" actId="20577"/>
        <pc:sldMkLst>
          <pc:docMk/>
          <pc:sldMk cId="815051809" sldId="388"/>
        </pc:sldMkLst>
        <pc:spChg chg="mod">
          <ac:chgData name="Yoel Kortick" userId="167978f5-7f40-4909-85d5-d4149554ad4e" providerId="ADAL" clId="{151EAA56-0E76-4EEB-A60A-25573320C81C}" dt="2025-05-08T12:33:22.160" v="466" actId="20577"/>
          <ac:spMkLst>
            <pc:docMk/>
            <pc:sldMk cId="815051809" sldId="388"/>
            <ac:spMk id="67" creationId="{78984C7A-5008-28E6-5702-28CAB7215194}"/>
          </ac:spMkLst>
        </pc:spChg>
      </pc:sldChg>
      <pc:sldChg chg="modSp mod">
        <pc:chgData name="Yoel Kortick" userId="167978f5-7f40-4909-85d5-d4149554ad4e" providerId="ADAL" clId="{151EAA56-0E76-4EEB-A60A-25573320C81C}" dt="2025-05-08T04:49:25.837" v="86"/>
        <pc:sldMkLst>
          <pc:docMk/>
          <pc:sldMk cId="2696378798" sldId="655"/>
        </pc:sldMkLst>
        <pc:spChg chg="mod">
          <ac:chgData name="Yoel Kortick" userId="167978f5-7f40-4909-85d5-d4149554ad4e" providerId="ADAL" clId="{151EAA56-0E76-4EEB-A60A-25573320C81C}" dt="2025-05-08T04:49:25.837" v="86"/>
          <ac:spMkLst>
            <pc:docMk/>
            <pc:sldMk cId="2696378798" sldId="655"/>
            <ac:spMk id="10" creationId="{F28493CF-643F-D07A-135A-735F918BFD2B}"/>
          </ac:spMkLst>
        </pc:spChg>
      </pc:sldChg>
      <pc:sldChg chg="modSp">
        <pc:chgData name="Yoel Kortick" userId="167978f5-7f40-4909-85d5-d4149554ad4e" providerId="ADAL" clId="{151EAA56-0E76-4EEB-A60A-25573320C81C}" dt="2025-04-25T12:17:24.780" v="2"/>
        <pc:sldMkLst>
          <pc:docMk/>
          <pc:sldMk cId="3168855339" sldId="657"/>
        </pc:sldMkLst>
      </pc:sldChg>
      <pc:sldChg chg="modSp">
        <pc:chgData name="Yoel Kortick" userId="167978f5-7f40-4909-85d5-d4149554ad4e" providerId="ADAL" clId="{151EAA56-0E76-4EEB-A60A-25573320C81C}" dt="2025-04-25T12:17:15.978" v="1"/>
        <pc:sldMkLst>
          <pc:docMk/>
          <pc:sldMk cId="117500328" sldId="658"/>
        </pc:sldMkLst>
      </pc:sldChg>
      <pc:sldChg chg="modSp">
        <pc:chgData name="Yoel Kortick" userId="167978f5-7f40-4909-85d5-d4149554ad4e" providerId="ADAL" clId="{151EAA56-0E76-4EEB-A60A-25573320C81C}" dt="2025-04-25T12:17:24.780" v="2"/>
        <pc:sldMkLst>
          <pc:docMk/>
          <pc:sldMk cId="3623821938" sldId="659"/>
        </pc:sldMkLst>
        <pc:spChg chg="mod">
          <ac:chgData name="Yoel Kortick" userId="167978f5-7f40-4909-85d5-d4149554ad4e" providerId="ADAL" clId="{151EAA56-0E76-4EEB-A60A-25573320C81C}" dt="2025-04-25T12:17:24.780" v="2"/>
          <ac:spMkLst>
            <pc:docMk/>
            <pc:sldMk cId="3623821938" sldId="659"/>
            <ac:spMk id="11" creationId="{501AEF74-A2C2-5936-D2C5-7E69BE28EC47}"/>
          </ac:spMkLst>
        </pc:spChg>
      </pc:sldChg>
      <pc:sldChg chg="modSp">
        <pc:chgData name="Yoel Kortick" userId="167978f5-7f40-4909-85d5-d4149554ad4e" providerId="ADAL" clId="{151EAA56-0E76-4EEB-A60A-25573320C81C}" dt="2025-04-25T12:17:24.780" v="2"/>
        <pc:sldMkLst>
          <pc:docMk/>
          <pc:sldMk cId="3192303771" sldId="661"/>
        </pc:sldMkLst>
      </pc:sldChg>
      <pc:sldChg chg="modSp mod">
        <pc:chgData name="Yoel Kortick" userId="167978f5-7f40-4909-85d5-d4149554ad4e" providerId="ADAL" clId="{151EAA56-0E76-4EEB-A60A-25573320C81C}" dt="2025-05-08T04:49:29.744" v="87"/>
        <pc:sldMkLst>
          <pc:docMk/>
          <pc:sldMk cId="3978528122" sldId="663"/>
        </pc:sldMkLst>
      </pc:sldChg>
      <pc:sldChg chg="addSp delSp modSp mod">
        <pc:chgData name="Yoel Kortick" userId="167978f5-7f40-4909-85d5-d4149554ad4e" providerId="ADAL" clId="{151EAA56-0E76-4EEB-A60A-25573320C81C}" dt="2025-05-08T12:32:57.682" v="460"/>
        <pc:sldMkLst>
          <pc:docMk/>
          <pc:sldMk cId="3543690014" sldId="667"/>
        </pc:sldMkLst>
      </pc:sldChg>
      <pc:sldChg chg="del">
        <pc:chgData name="Yoel Kortick" userId="167978f5-7f40-4909-85d5-d4149554ad4e" providerId="ADAL" clId="{151EAA56-0E76-4EEB-A60A-25573320C81C}" dt="2025-05-08T12:31:21.714" v="416" actId="2696"/>
        <pc:sldMkLst>
          <pc:docMk/>
          <pc:sldMk cId="807762896" sldId="672"/>
        </pc:sldMkLst>
      </pc:sldChg>
      <pc:sldChg chg="modSp add mod">
        <pc:chgData name="Yoel Kortick" userId="167978f5-7f40-4909-85d5-d4149554ad4e" providerId="ADAL" clId="{151EAA56-0E76-4EEB-A60A-25573320C81C}" dt="2025-05-08T12:31:48.562" v="446" actId="20577"/>
        <pc:sldMkLst>
          <pc:docMk/>
          <pc:sldMk cId="1028374126" sldId="672"/>
        </pc:sldMkLst>
      </pc:sldChg>
      <pc:sldChg chg="del">
        <pc:chgData name="Yoel Kortick" userId="167978f5-7f40-4909-85d5-d4149554ad4e" providerId="ADAL" clId="{151EAA56-0E76-4EEB-A60A-25573320C81C}" dt="2025-05-08T12:31:21.714" v="416" actId="2696"/>
        <pc:sldMkLst>
          <pc:docMk/>
          <pc:sldMk cId="1193229570" sldId="673"/>
        </pc:sldMkLst>
      </pc:sldChg>
      <pc:sldChg chg="modSp add mod">
        <pc:chgData name="Yoel Kortick" userId="167978f5-7f40-4909-85d5-d4149554ad4e" providerId="ADAL" clId="{151EAA56-0E76-4EEB-A60A-25573320C81C}" dt="2025-05-08T12:32:00.990" v="447"/>
        <pc:sldMkLst>
          <pc:docMk/>
          <pc:sldMk cId="1223775280" sldId="673"/>
        </pc:sldMkLst>
      </pc:sldChg>
      <pc:sldChg chg="modSp add mod">
        <pc:chgData name="Yoel Kortick" userId="167978f5-7f40-4909-85d5-d4149554ad4e" providerId="ADAL" clId="{151EAA56-0E76-4EEB-A60A-25573320C81C}" dt="2025-05-08T12:32:03.380" v="448"/>
        <pc:sldMkLst>
          <pc:docMk/>
          <pc:sldMk cId="921078118" sldId="674"/>
        </pc:sldMkLst>
      </pc:sldChg>
      <pc:sldChg chg="modSp del mod">
        <pc:chgData name="Yoel Kortick" userId="167978f5-7f40-4909-85d5-d4149554ad4e" providerId="ADAL" clId="{151EAA56-0E76-4EEB-A60A-25573320C81C}" dt="2025-05-08T12:31:21.714" v="416" actId="2696"/>
        <pc:sldMkLst>
          <pc:docMk/>
          <pc:sldMk cId="4210708260" sldId="674"/>
        </pc:sldMkLst>
      </pc:sldChg>
      <pc:sldChg chg="modSp add mod">
        <pc:chgData name="Yoel Kortick" userId="167978f5-7f40-4909-85d5-d4149554ad4e" providerId="ADAL" clId="{151EAA56-0E76-4EEB-A60A-25573320C81C}" dt="2025-05-08T12:32:05.498" v="449"/>
        <pc:sldMkLst>
          <pc:docMk/>
          <pc:sldMk cId="1530003119" sldId="675"/>
        </pc:sldMkLst>
      </pc:sldChg>
      <pc:sldChg chg="del">
        <pc:chgData name="Yoel Kortick" userId="167978f5-7f40-4909-85d5-d4149554ad4e" providerId="ADAL" clId="{151EAA56-0E76-4EEB-A60A-25573320C81C}" dt="2025-05-08T12:31:21.714" v="416" actId="2696"/>
        <pc:sldMkLst>
          <pc:docMk/>
          <pc:sldMk cId="1769701769" sldId="675"/>
        </pc:sldMkLst>
      </pc:sldChg>
      <pc:sldChg chg="addSp delSp modSp del mod">
        <pc:chgData name="Yoel Kortick" userId="167978f5-7f40-4909-85d5-d4149554ad4e" providerId="ADAL" clId="{151EAA56-0E76-4EEB-A60A-25573320C81C}" dt="2025-05-08T12:31:21.714" v="416" actId="2696"/>
        <pc:sldMkLst>
          <pc:docMk/>
          <pc:sldMk cId="500567192" sldId="676"/>
        </pc:sldMkLst>
      </pc:sldChg>
      <pc:sldChg chg="modSp add mod">
        <pc:chgData name="Yoel Kortick" userId="167978f5-7f40-4909-85d5-d4149554ad4e" providerId="ADAL" clId="{151EAA56-0E76-4EEB-A60A-25573320C81C}" dt="2025-05-08T12:32:08.236" v="450"/>
        <pc:sldMkLst>
          <pc:docMk/>
          <pc:sldMk cId="1626123792" sldId="676"/>
        </pc:sldMkLst>
      </pc:sldChg>
      <pc:sldChg chg="modSp mod">
        <pc:chgData name="Yoel Kortick" userId="167978f5-7f40-4909-85d5-d4149554ad4e" providerId="ADAL" clId="{151EAA56-0E76-4EEB-A60A-25573320C81C}" dt="2025-05-08T12:32:47.058" v="457"/>
        <pc:sldMkLst>
          <pc:docMk/>
          <pc:sldMk cId="2214508953" sldId="677"/>
        </pc:sldMkLst>
      </pc:sldChg>
      <pc:sldChg chg="modSp mod">
        <pc:chgData name="Yoel Kortick" userId="167978f5-7f40-4909-85d5-d4149554ad4e" providerId="ADAL" clId="{151EAA56-0E76-4EEB-A60A-25573320C81C}" dt="2025-05-08T12:32:44.057" v="456"/>
        <pc:sldMkLst>
          <pc:docMk/>
          <pc:sldMk cId="1260171944" sldId="678"/>
        </pc:sldMkLst>
      </pc:sldChg>
      <pc:sldChg chg="modSp mod">
        <pc:chgData name="Yoel Kortick" userId="167978f5-7f40-4909-85d5-d4149554ad4e" providerId="ADAL" clId="{151EAA56-0E76-4EEB-A60A-25573320C81C}" dt="2025-05-08T12:32:39.846" v="455"/>
        <pc:sldMkLst>
          <pc:docMk/>
          <pc:sldMk cId="3955016840" sldId="679"/>
        </pc:sldMkLst>
      </pc:sldChg>
      <pc:sldChg chg="modSp mod">
        <pc:chgData name="Yoel Kortick" userId="167978f5-7f40-4909-85d5-d4149554ad4e" providerId="ADAL" clId="{151EAA56-0E76-4EEB-A60A-25573320C81C}" dt="2025-04-27T06:20:26.382" v="5" actId="20577"/>
        <pc:sldMkLst>
          <pc:docMk/>
          <pc:sldMk cId="3586698469" sldId="680"/>
        </pc:sldMkLst>
      </pc:sldChg>
      <pc:sldChg chg="modSp">
        <pc:chgData name="Yoel Kortick" userId="167978f5-7f40-4909-85d5-d4149554ad4e" providerId="ADAL" clId="{151EAA56-0E76-4EEB-A60A-25573320C81C}" dt="2025-04-25T12:17:15.978" v="1"/>
        <pc:sldMkLst>
          <pc:docMk/>
          <pc:sldMk cId="685334089" sldId="681"/>
        </pc:sldMkLst>
      </pc:sldChg>
      <pc:sldChg chg="del">
        <pc:chgData name="Yoel Kortick" userId="167978f5-7f40-4909-85d5-d4149554ad4e" providerId="ADAL" clId="{151EAA56-0E76-4EEB-A60A-25573320C81C}" dt="2025-05-08T12:35:07.453" v="468" actId="2696"/>
        <pc:sldMkLst>
          <pc:docMk/>
          <pc:sldMk cId="1865956830" sldId="682"/>
        </pc:sldMkLst>
      </pc:sldChg>
      <pc:sldChg chg="add">
        <pc:chgData name="Yoel Kortick" userId="167978f5-7f40-4909-85d5-d4149554ad4e" providerId="ADAL" clId="{151EAA56-0E76-4EEB-A60A-25573320C81C}" dt="2025-05-08T12:35:13.853" v="469"/>
        <pc:sldMkLst>
          <pc:docMk/>
          <pc:sldMk cId="2905654043" sldId="682"/>
        </pc:sldMkLst>
      </pc:sldChg>
      <pc:sldChg chg="add">
        <pc:chgData name="Yoel Kortick" userId="167978f5-7f40-4909-85d5-d4149554ad4e" providerId="ADAL" clId="{151EAA56-0E76-4EEB-A60A-25573320C81C}" dt="2025-05-08T12:35:13.853" v="469"/>
        <pc:sldMkLst>
          <pc:docMk/>
          <pc:sldMk cId="1548618232" sldId="683"/>
        </pc:sldMkLst>
      </pc:sldChg>
      <pc:sldChg chg="del">
        <pc:chgData name="Yoel Kortick" userId="167978f5-7f40-4909-85d5-d4149554ad4e" providerId="ADAL" clId="{151EAA56-0E76-4EEB-A60A-25573320C81C}" dt="2025-05-08T12:35:07.453" v="468" actId="2696"/>
        <pc:sldMkLst>
          <pc:docMk/>
          <pc:sldMk cId="3700648700" sldId="683"/>
        </pc:sldMkLst>
      </pc:sldChg>
      <pc:sldChg chg="add">
        <pc:chgData name="Yoel Kortick" userId="167978f5-7f40-4909-85d5-d4149554ad4e" providerId="ADAL" clId="{151EAA56-0E76-4EEB-A60A-25573320C81C}" dt="2025-05-08T04:48:35.590" v="82"/>
        <pc:sldMkLst>
          <pc:docMk/>
          <pc:sldMk cId="3474876649" sldId="686"/>
        </pc:sldMkLst>
      </pc:sldChg>
      <pc:sldChg chg="modSp del">
        <pc:chgData name="Yoel Kortick" userId="167978f5-7f40-4909-85d5-d4149554ad4e" providerId="ADAL" clId="{151EAA56-0E76-4EEB-A60A-25573320C81C}" dt="2025-05-08T04:48:12.660" v="81" actId="2696"/>
        <pc:sldMkLst>
          <pc:docMk/>
          <pc:sldMk cId="4057799895" sldId="686"/>
        </pc:sldMkLst>
      </pc:sldChg>
      <pc:sldChg chg="add">
        <pc:chgData name="Yoel Kortick" userId="167978f5-7f40-4909-85d5-d4149554ad4e" providerId="ADAL" clId="{151EAA56-0E76-4EEB-A60A-25573320C81C}" dt="2025-05-08T04:48:35.590" v="82"/>
        <pc:sldMkLst>
          <pc:docMk/>
          <pc:sldMk cId="975924236" sldId="687"/>
        </pc:sldMkLst>
      </pc:sldChg>
      <pc:sldChg chg="modSp del">
        <pc:chgData name="Yoel Kortick" userId="167978f5-7f40-4909-85d5-d4149554ad4e" providerId="ADAL" clId="{151EAA56-0E76-4EEB-A60A-25573320C81C}" dt="2025-05-08T04:48:12.660" v="81" actId="2696"/>
        <pc:sldMkLst>
          <pc:docMk/>
          <pc:sldMk cId="4010104301" sldId="687"/>
        </pc:sldMkLst>
      </pc:sldChg>
      <pc:sldChg chg="modSp mod">
        <pc:chgData name="Yoel Kortick" userId="167978f5-7f40-4909-85d5-d4149554ad4e" providerId="ADAL" clId="{151EAA56-0E76-4EEB-A60A-25573320C81C}" dt="2025-05-08T05:11:04.798" v="130" actId="20577"/>
        <pc:sldMkLst>
          <pc:docMk/>
          <pc:sldMk cId="2658364484" sldId="694"/>
        </pc:sldMkLst>
      </pc:sldChg>
      <pc:sldChg chg="modSp mod">
        <pc:chgData name="Yoel Kortick" userId="167978f5-7f40-4909-85d5-d4149554ad4e" providerId="ADAL" clId="{151EAA56-0E76-4EEB-A60A-25573320C81C}" dt="2025-05-08T05:11:38.963" v="190" actId="14100"/>
        <pc:sldMkLst>
          <pc:docMk/>
          <pc:sldMk cId="2676567132" sldId="700"/>
        </pc:sldMkLst>
      </pc:sldChg>
      <pc:sldChg chg="modSp del">
        <pc:chgData name="Yoel Kortick" userId="167978f5-7f40-4909-85d5-d4149554ad4e" providerId="ADAL" clId="{151EAA56-0E76-4EEB-A60A-25573320C81C}" dt="2025-05-08T04:48:12.660" v="81" actId="2696"/>
        <pc:sldMkLst>
          <pc:docMk/>
          <pc:sldMk cId="580256240" sldId="701"/>
        </pc:sldMkLst>
      </pc:sldChg>
      <pc:sldChg chg="add">
        <pc:chgData name="Yoel Kortick" userId="167978f5-7f40-4909-85d5-d4149554ad4e" providerId="ADAL" clId="{151EAA56-0E76-4EEB-A60A-25573320C81C}" dt="2025-05-08T04:48:35.590" v="82"/>
        <pc:sldMkLst>
          <pc:docMk/>
          <pc:sldMk cId="1144213572" sldId="701"/>
        </pc:sldMkLst>
      </pc:sldChg>
      <pc:sldChg chg="modSp mod">
        <pc:chgData name="Yoel Kortick" userId="167978f5-7f40-4909-85d5-d4149554ad4e" providerId="ADAL" clId="{151EAA56-0E76-4EEB-A60A-25573320C81C}" dt="2025-05-08T05:26:26.190" v="240" actId="14100"/>
        <pc:sldMkLst>
          <pc:docMk/>
          <pc:sldMk cId="437126074" sldId="702"/>
        </pc:sldMkLst>
      </pc:sldChg>
      <pc:sldChg chg="modSp mod">
        <pc:chgData name="Yoel Kortick" userId="167978f5-7f40-4909-85d5-d4149554ad4e" providerId="ADAL" clId="{151EAA56-0E76-4EEB-A60A-25573320C81C}" dt="2025-05-08T05:27:30.117" v="307" actId="20577"/>
        <pc:sldMkLst>
          <pc:docMk/>
          <pc:sldMk cId="1332973474" sldId="703"/>
        </pc:sldMkLst>
      </pc:sldChg>
      <pc:sldChg chg="modSp">
        <pc:chgData name="Yoel Kortick" userId="167978f5-7f40-4909-85d5-d4149554ad4e" providerId="ADAL" clId="{151EAA56-0E76-4EEB-A60A-25573320C81C}" dt="2025-04-25T12:17:24.780" v="2"/>
        <pc:sldMkLst>
          <pc:docMk/>
          <pc:sldMk cId="657602002" sldId="706"/>
        </pc:sldMkLst>
      </pc:sldChg>
      <pc:sldChg chg="modSp mod">
        <pc:chgData name="Yoel Kortick" userId="167978f5-7f40-4909-85d5-d4149554ad4e" providerId="ADAL" clId="{151EAA56-0E76-4EEB-A60A-25573320C81C}" dt="2025-05-08T12:32:34.582" v="453"/>
        <pc:sldMkLst>
          <pc:docMk/>
          <pc:sldMk cId="4107658461" sldId="709"/>
        </pc:sldMkLst>
      </pc:sldChg>
      <pc:sldChg chg="modSp mod">
        <pc:chgData name="Yoel Kortick" userId="167978f5-7f40-4909-85d5-d4149554ad4e" providerId="ADAL" clId="{151EAA56-0E76-4EEB-A60A-25573320C81C}" dt="2025-05-08T12:32:53.764" v="459"/>
        <pc:sldMkLst>
          <pc:docMk/>
          <pc:sldMk cId="64379080" sldId="710"/>
        </pc:sldMkLst>
      </pc:sldChg>
      <pc:sldChg chg="modSp mod">
        <pc:chgData name="Yoel Kortick" userId="167978f5-7f40-4909-85d5-d4149554ad4e" providerId="ADAL" clId="{151EAA56-0E76-4EEB-A60A-25573320C81C}" dt="2025-05-08T12:32:51.538" v="458"/>
        <pc:sldMkLst>
          <pc:docMk/>
          <pc:sldMk cId="3176835397" sldId="711"/>
        </pc:sldMkLst>
      </pc:sldChg>
      <pc:sldChg chg="modSp mod">
        <pc:chgData name="Yoel Kortick" userId="167978f5-7f40-4909-85d5-d4149554ad4e" providerId="ADAL" clId="{151EAA56-0E76-4EEB-A60A-25573320C81C}" dt="2025-05-08T12:32:31.367" v="452"/>
        <pc:sldMkLst>
          <pc:docMk/>
          <pc:sldMk cId="1910410932" sldId="713"/>
        </pc:sldMkLst>
      </pc:sldChg>
      <pc:sldChg chg="modSp mod">
        <pc:chgData name="Yoel Kortick" userId="167978f5-7f40-4909-85d5-d4149554ad4e" providerId="ADAL" clId="{151EAA56-0E76-4EEB-A60A-25573320C81C}" dt="2025-05-08T12:32:24.182" v="451"/>
        <pc:sldMkLst>
          <pc:docMk/>
          <pc:sldMk cId="1571791675" sldId="714"/>
        </pc:sldMkLst>
      </pc:sldChg>
      <pc:sldChg chg="modSp">
        <pc:chgData name="Yoel Kortick" userId="167978f5-7f40-4909-85d5-d4149554ad4e" providerId="ADAL" clId="{151EAA56-0E76-4EEB-A60A-25573320C81C}" dt="2025-04-25T12:17:15.978" v="1"/>
        <pc:sldMkLst>
          <pc:docMk/>
          <pc:sldMk cId="3253748623" sldId="715"/>
        </pc:sldMkLst>
      </pc:sldChg>
      <pc:sldChg chg="modSp">
        <pc:chgData name="Yoel Kortick" userId="167978f5-7f40-4909-85d5-d4149554ad4e" providerId="ADAL" clId="{151EAA56-0E76-4EEB-A60A-25573320C81C}" dt="2025-04-25T12:17:24.780" v="2"/>
        <pc:sldMkLst>
          <pc:docMk/>
          <pc:sldMk cId="784419348" sldId="718"/>
        </pc:sldMkLst>
      </pc:sldChg>
      <pc:sldChg chg="modSp del">
        <pc:chgData name="Yoel Kortick" userId="167978f5-7f40-4909-85d5-d4149554ad4e" providerId="ADAL" clId="{151EAA56-0E76-4EEB-A60A-25573320C81C}" dt="2025-05-08T04:48:12.660" v="81" actId="2696"/>
        <pc:sldMkLst>
          <pc:docMk/>
          <pc:sldMk cId="1932757517" sldId="720"/>
        </pc:sldMkLst>
      </pc:sldChg>
      <pc:sldChg chg="modSp add mod">
        <pc:chgData name="Yoel Kortick" userId="167978f5-7f40-4909-85d5-d4149554ad4e" providerId="ADAL" clId="{151EAA56-0E76-4EEB-A60A-25573320C81C}" dt="2025-05-08T04:48:46.183" v="84" actId="14100"/>
        <pc:sldMkLst>
          <pc:docMk/>
          <pc:sldMk cId="3364884923" sldId="720"/>
        </pc:sldMkLst>
      </pc:sldChg>
      <pc:sldChg chg="modSp mod">
        <pc:chgData name="Yoel Kortick" userId="167978f5-7f40-4909-85d5-d4149554ad4e" providerId="ADAL" clId="{151EAA56-0E76-4EEB-A60A-25573320C81C}" dt="2025-05-08T12:33:06.928" v="463" actId="14100"/>
        <pc:sldMkLst>
          <pc:docMk/>
          <pc:sldMk cId="685326084" sldId="725"/>
        </pc:sldMkLst>
      </pc:sldChg>
      <pc:sldChg chg="add">
        <pc:chgData name="Yoel Kortick" userId="167978f5-7f40-4909-85d5-d4149554ad4e" providerId="ADAL" clId="{151EAA56-0E76-4EEB-A60A-25573320C81C}" dt="2025-05-08T12:35:13.853" v="469"/>
        <pc:sldMkLst>
          <pc:docMk/>
          <pc:sldMk cId="3290919455" sldId="727"/>
        </pc:sldMkLst>
      </pc:sldChg>
      <pc:sldChg chg="del">
        <pc:chgData name="Yoel Kortick" userId="167978f5-7f40-4909-85d5-d4149554ad4e" providerId="ADAL" clId="{151EAA56-0E76-4EEB-A60A-25573320C81C}" dt="2025-05-08T12:35:07.453" v="468" actId="2696"/>
        <pc:sldMkLst>
          <pc:docMk/>
          <pc:sldMk cId="3464869306" sldId="727"/>
        </pc:sldMkLst>
      </pc:sldChg>
      <pc:sldChg chg="del">
        <pc:chgData name="Yoel Kortick" userId="167978f5-7f40-4909-85d5-d4149554ad4e" providerId="ADAL" clId="{151EAA56-0E76-4EEB-A60A-25573320C81C}" dt="2025-05-08T12:35:07.453" v="468" actId="2696"/>
        <pc:sldMkLst>
          <pc:docMk/>
          <pc:sldMk cId="650500500" sldId="729"/>
        </pc:sldMkLst>
      </pc:sldChg>
      <pc:sldChg chg="add">
        <pc:chgData name="Yoel Kortick" userId="167978f5-7f40-4909-85d5-d4149554ad4e" providerId="ADAL" clId="{151EAA56-0E76-4EEB-A60A-25573320C81C}" dt="2025-05-08T12:35:13.853" v="469"/>
        <pc:sldMkLst>
          <pc:docMk/>
          <pc:sldMk cId="3507966267" sldId="729"/>
        </pc:sldMkLst>
      </pc:sldChg>
      <pc:sldChg chg="del">
        <pc:chgData name="Yoel Kortick" userId="167978f5-7f40-4909-85d5-d4149554ad4e" providerId="ADAL" clId="{151EAA56-0E76-4EEB-A60A-25573320C81C}" dt="2025-05-08T12:33:34.013" v="467" actId="47"/>
        <pc:sldMkLst>
          <pc:docMk/>
          <pc:sldMk cId="916477025" sldId="730"/>
        </pc:sldMkLst>
      </pc:sldChg>
      <pc:sldChg chg="modSp mod">
        <pc:chgData name="Yoel Kortick" userId="167978f5-7f40-4909-85d5-d4149554ad4e" providerId="ADAL" clId="{151EAA56-0E76-4EEB-A60A-25573320C81C}" dt="2025-05-08T12:32:37.355" v="454"/>
        <pc:sldMkLst>
          <pc:docMk/>
          <pc:sldMk cId="480154049" sldId="733"/>
        </pc:sldMkLst>
      </pc:sldChg>
      <pc:sldChg chg="del">
        <pc:chgData name="Yoel Kortick" userId="167978f5-7f40-4909-85d5-d4149554ad4e" providerId="ADAL" clId="{151EAA56-0E76-4EEB-A60A-25573320C81C}" dt="2025-04-25T12:16:59.276" v="0" actId="2696"/>
        <pc:sldMkLst>
          <pc:docMk/>
          <pc:sldMk cId="2754134600" sldId="734"/>
        </pc:sldMkLst>
      </pc:sldChg>
      <pc:sldChg chg="modSp">
        <pc:chgData name="Yoel Kortick" userId="167978f5-7f40-4909-85d5-d4149554ad4e" providerId="ADAL" clId="{151EAA56-0E76-4EEB-A60A-25573320C81C}" dt="2025-04-25T12:17:24.780" v="2"/>
        <pc:sldMkLst>
          <pc:docMk/>
          <pc:sldMk cId="3399620038" sldId="736"/>
        </pc:sldMkLst>
      </pc:sldChg>
      <pc:sldChg chg="modSp">
        <pc:chgData name="Yoel Kortick" userId="167978f5-7f40-4909-85d5-d4149554ad4e" providerId="ADAL" clId="{151EAA56-0E76-4EEB-A60A-25573320C81C}" dt="2025-04-25T12:17:24.780" v="2"/>
        <pc:sldMkLst>
          <pc:docMk/>
          <pc:sldMk cId="2726885257" sldId="737"/>
        </pc:sldMkLst>
      </pc:sldChg>
      <pc:sldChg chg="modSp">
        <pc:chgData name="Yoel Kortick" userId="167978f5-7f40-4909-85d5-d4149554ad4e" providerId="ADAL" clId="{151EAA56-0E76-4EEB-A60A-25573320C81C}" dt="2025-04-25T12:17:24.780" v="2"/>
        <pc:sldMkLst>
          <pc:docMk/>
          <pc:sldMk cId="2843221625" sldId="738"/>
        </pc:sldMkLst>
      </pc:sldChg>
      <pc:sldChg chg="modSp">
        <pc:chgData name="Yoel Kortick" userId="167978f5-7f40-4909-85d5-d4149554ad4e" providerId="ADAL" clId="{151EAA56-0E76-4EEB-A60A-25573320C81C}" dt="2025-04-25T12:17:24.780" v="2"/>
        <pc:sldMkLst>
          <pc:docMk/>
          <pc:sldMk cId="4172499576" sldId="740"/>
        </pc:sldMkLst>
      </pc:sldChg>
      <pc:sldChg chg="modSp">
        <pc:chgData name="Yoel Kortick" userId="167978f5-7f40-4909-85d5-d4149554ad4e" providerId="ADAL" clId="{151EAA56-0E76-4EEB-A60A-25573320C81C}" dt="2025-04-25T12:17:24.780" v="2"/>
        <pc:sldMkLst>
          <pc:docMk/>
          <pc:sldMk cId="1113326077" sldId="741"/>
        </pc:sldMkLst>
      </pc:sldChg>
      <pc:sldChg chg="modSp">
        <pc:chgData name="Yoel Kortick" userId="167978f5-7f40-4909-85d5-d4149554ad4e" providerId="ADAL" clId="{151EAA56-0E76-4EEB-A60A-25573320C81C}" dt="2025-04-25T12:17:24.780" v="2"/>
        <pc:sldMkLst>
          <pc:docMk/>
          <pc:sldMk cId="2119241210" sldId="744"/>
        </pc:sldMkLst>
      </pc:sldChg>
      <pc:sldChg chg="modSp">
        <pc:chgData name="Yoel Kortick" userId="167978f5-7f40-4909-85d5-d4149554ad4e" providerId="ADAL" clId="{151EAA56-0E76-4EEB-A60A-25573320C81C}" dt="2025-04-25T12:17:24.780" v="2"/>
        <pc:sldMkLst>
          <pc:docMk/>
          <pc:sldMk cId="1290273552" sldId="746"/>
        </pc:sldMkLst>
      </pc:sldChg>
      <pc:sldChg chg="modSp">
        <pc:chgData name="Yoel Kortick" userId="167978f5-7f40-4909-85d5-d4149554ad4e" providerId="ADAL" clId="{151EAA56-0E76-4EEB-A60A-25573320C81C}" dt="2025-04-25T12:17:24.780" v="2"/>
        <pc:sldMkLst>
          <pc:docMk/>
          <pc:sldMk cId="4086339514" sldId="747"/>
        </pc:sldMkLst>
      </pc:sldChg>
      <pc:sldChg chg="modSp">
        <pc:chgData name="Yoel Kortick" userId="167978f5-7f40-4909-85d5-d4149554ad4e" providerId="ADAL" clId="{151EAA56-0E76-4EEB-A60A-25573320C81C}" dt="2025-04-25T12:17:24.780" v="2"/>
        <pc:sldMkLst>
          <pc:docMk/>
          <pc:sldMk cId="1514840497" sldId="748"/>
        </pc:sldMkLst>
      </pc:sldChg>
      <pc:sldChg chg="modSp">
        <pc:chgData name="Yoel Kortick" userId="167978f5-7f40-4909-85d5-d4149554ad4e" providerId="ADAL" clId="{151EAA56-0E76-4EEB-A60A-25573320C81C}" dt="2025-04-25T12:17:24.780" v="2"/>
        <pc:sldMkLst>
          <pc:docMk/>
          <pc:sldMk cId="1031950255" sldId="750"/>
        </pc:sldMkLst>
      </pc:sldChg>
      <pc:sldChg chg="modSp">
        <pc:chgData name="Yoel Kortick" userId="167978f5-7f40-4909-85d5-d4149554ad4e" providerId="ADAL" clId="{151EAA56-0E76-4EEB-A60A-25573320C81C}" dt="2025-04-25T12:17:24.780" v="2"/>
        <pc:sldMkLst>
          <pc:docMk/>
          <pc:sldMk cId="3103770186" sldId="751"/>
        </pc:sldMkLst>
      </pc:sldChg>
      <pc:sldChg chg="addSp delSp modSp add mod setBg">
        <pc:chgData name="Yoel Kortick" userId="167978f5-7f40-4909-85d5-d4149554ad4e" providerId="ADAL" clId="{151EAA56-0E76-4EEB-A60A-25573320C81C}" dt="2025-05-08T06:32:50.587" v="328" actId="208"/>
        <pc:sldMkLst>
          <pc:docMk/>
          <pc:sldMk cId="2824168525" sldId="752"/>
        </pc:sldMkLst>
      </pc:sldChg>
    </pc:docChg>
  </pc:docChgLst>
  <pc:docChgLst>
    <pc:chgData name="Yoel Kortick" userId="167978f5-7f40-4909-85d5-d4149554ad4e" providerId="ADAL" clId="{6AC42148-21B4-468A-A70E-BFD120CB4336}"/>
    <pc:docChg chg="undo custSel addSld delSld modSld modSection">
      <pc:chgData name="Yoel Kortick" userId="167978f5-7f40-4909-85d5-d4149554ad4e" providerId="ADAL" clId="{6AC42148-21B4-468A-A70E-BFD120CB4336}" dt="2025-07-16T10:58:26.999" v="3042" actId="255"/>
      <pc:docMkLst>
        <pc:docMk/>
      </pc:docMkLst>
      <pc:sldChg chg="modSp mod">
        <pc:chgData name="Yoel Kortick" userId="167978f5-7f40-4909-85d5-d4149554ad4e" providerId="ADAL" clId="{6AC42148-21B4-468A-A70E-BFD120CB4336}" dt="2025-07-16T10:55:22.130" v="2967"/>
        <pc:sldMkLst>
          <pc:docMk/>
          <pc:sldMk cId="815051809" sldId="388"/>
        </pc:sldMkLst>
        <pc:spChg chg="mod">
          <ac:chgData name="Yoel Kortick" userId="167978f5-7f40-4909-85d5-d4149554ad4e" providerId="ADAL" clId="{6AC42148-21B4-468A-A70E-BFD120CB4336}" dt="2025-07-16T10:55:22.130" v="2967"/>
          <ac:spMkLst>
            <pc:docMk/>
            <pc:sldMk cId="815051809" sldId="388"/>
            <ac:spMk id="67" creationId="{78984C7A-5008-28E6-5702-28CAB7215194}"/>
          </ac:spMkLst>
        </pc:spChg>
      </pc:sldChg>
      <pc:sldChg chg="addSp delSp modSp mod">
        <pc:chgData name="Yoel Kortick" userId="167978f5-7f40-4909-85d5-d4149554ad4e" providerId="ADAL" clId="{6AC42148-21B4-468A-A70E-BFD120CB4336}" dt="2025-07-16T09:41:48.254" v="78" actId="478"/>
        <pc:sldMkLst>
          <pc:docMk/>
          <pc:sldMk cId="2594056538" sldId="647"/>
        </pc:sldMkLst>
        <pc:spChg chg="del">
          <ac:chgData name="Yoel Kortick" userId="167978f5-7f40-4909-85d5-d4149554ad4e" providerId="ADAL" clId="{6AC42148-21B4-468A-A70E-BFD120CB4336}" dt="2025-07-16T09:41:22.717" v="73" actId="478"/>
          <ac:spMkLst>
            <pc:docMk/>
            <pc:sldMk cId="2594056538" sldId="647"/>
            <ac:spMk id="3" creationId="{20FADD3E-455A-48EC-5B5E-10A4F94C06EE}"/>
          </ac:spMkLst>
        </pc:spChg>
        <pc:spChg chg="add del mod">
          <ac:chgData name="Yoel Kortick" userId="167978f5-7f40-4909-85d5-d4149554ad4e" providerId="ADAL" clId="{6AC42148-21B4-468A-A70E-BFD120CB4336}" dt="2025-07-16T09:41:48.254" v="78" actId="478"/>
          <ac:spMkLst>
            <pc:docMk/>
            <pc:sldMk cId="2594056538" sldId="647"/>
            <ac:spMk id="4" creationId="{951B6B45-26E5-0413-BF54-359801325D6A}"/>
          </ac:spMkLst>
        </pc:spChg>
        <pc:spChg chg="del mod">
          <ac:chgData name="Yoel Kortick" userId="167978f5-7f40-4909-85d5-d4149554ad4e" providerId="ADAL" clId="{6AC42148-21B4-468A-A70E-BFD120CB4336}" dt="2025-07-16T09:41:44.229" v="77" actId="478"/>
          <ac:spMkLst>
            <pc:docMk/>
            <pc:sldMk cId="2594056538" sldId="647"/>
            <ac:spMk id="20" creationId="{47F5FC54-2119-1991-EA6B-FA3606E7E0B9}"/>
          </ac:spMkLst>
        </pc:spChg>
        <pc:spChg chg="mod">
          <ac:chgData name="Yoel Kortick" userId="167978f5-7f40-4909-85d5-d4149554ad4e" providerId="ADAL" clId="{6AC42148-21B4-468A-A70E-BFD120CB4336}" dt="2025-07-16T09:41:28.707" v="75" actId="14100"/>
          <ac:spMkLst>
            <pc:docMk/>
            <pc:sldMk cId="2594056538" sldId="647"/>
            <ac:spMk id="21" creationId="{4B557451-4271-4B3E-23ED-1E236F2D7796}"/>
          </ac:spMkLst>
        </pc:spChg>
        <pc:spChg chg="mod">
          <ac:chgData name="Yoel Kortick" userId="167978f5-7f40-4909-85d5-d4149554ad4e" providerId="ADAL" clId="{6AC42148-21B4-468A-A70E-BFD120CB4336}" dt="2025-07-16T09:41:16.297" v="72" actId="20577"/>
          <ac:spMkLst>
            <pc:docMk/>
            <pc:sldMk cId="2594056538" sldId="647"/>
            <ac:spMk id="22" creationId="{9B5F582B-23AB-6B01-E863-A0F17C002003}"/>
          </ac:spMkLst>
        </pc:spChg>
      </pc:sldChg>
      <pc:sldChg chg="addSp delSp modSp mod">
        <pc:chgData name="Yoel Kortick" userId="167978f5-7f40-4909-85d5-d4149554ad4e" providerId="ADAL" clId="{6AC42148-21B4-468A-A70E-BFD120CB4336}" dt="2025-07-16T10:57:19.530" v="3037" actId="33524"/>
        <pc:sldMkLst>
          <pc:docMk/>
          <pc:sldMk cId="772738550" sldId="654"/>
        </pc:sldMkLst>
        <pc:spChg chg="add mod">
          <ac:chgData name="Yoel Kortick" userId="167978f5-7f40-4909-85d5-d4149554ad4e" providerId="ADAL" clId="{6AC42148-21B4-468A-A70E-BFD120CB4336}" dt="2025-07-16T10:33:56.063" v="1924" actId="1035"/>
          <ac:spMkLst>
            <pc:docMk/>
            <pc:sldMk cId="772738550" sldId="654"/>
            <ac:spMk id="4" creationId="{6D7CDA20-CB5A-5736-B745-E4BC00D06792}"/>
          </ac:spMkLst>
        </pc:spChg>
        <pc:spChg chg="add">
          <ac:chgData name="Yoel Kortick" userId="167978f5-7f40-4909-85d5-d4149554ad4e" providerId="ADAL" clId="{6AC42148-21B4-468A-A70E-BFD120CB4336}" dt="2025-07-16T10:34:02.761" v="1925" actId="11529"/>
          <ac:spMkLst>
            <pc:docMk/>
            <pc:sldMk cId="772738550" sldId="654"/>
            <ac:spMk id="5" creationId="{6F9859B0-1174-F57D-137C-1AB8A7404B33}"/>
          </ac:spMkLst>
        </pc:spChg>
        <pc:spChg chg="del">
          <ac:chgData name="Yoel Kortick" userId="167978f5-7f40-4909-85d5-d4149554ad4e" providerId="ADAL" clId="{6AC42148-21B4-468A-A70E-BFD120CB4336}" dt="2025-07-16T10:33:42.173" v="1919" actId="478"/>
          <ac:spMkLst>
            <pc:docMk/>
            <pc:sldMk cId="772738550" sldId="654"/>
            <ac:spMk id="6" creationId="{D6721A58-2B9F-3510-CC9C-7F08919B1DDF}"/>
          </ac:spMkLst>
        </pc:spChg>
        <pc:spChg chg="add mod">
          <ac:chgData name="Yoel Kortick" userId="167978f5-7f40-4909-85d5-d4149554ad4e" providerId="ADAL" clId="{6AC42148-21B4-468A-A70E-BFD120CB4336}" dt="2025-07-16T10:57:19.530" v="3037" actId="33524"/>
          <ac:spMkLst>
            <pc:docMk/>
            <pc:sldMk cId="772738550" sldId="654"/>
            <ac:spMk id="7" creationId="{674BC223-4EFD-EED9-388C-F90AF17347A6}"/>
          </ac:spMkLst>
        </pc:spChg>
        <pc:spChg chg="mod">
          <ac:chgData name="Yoel Kortick" userId="167978f5-7f40-4909-85d5-d4149554ad4e" providerId="ADAL" clId="{6AC42148-21B4-468A-A70E-BFD120CB4336}" dt="2025-07-16T10:27:20.249" v="1403"/>
          <ac:spMkLst>
            <pc:docMk/>
            <pc:sldMk cId="772738550" sldId="654"/>
            <ac:spMk id="10" creationId="{ECD7A5CD-DCED-8081-FC9B-FE5EE89135B1}"/>
          </ac:spMkLst>
        </pc:spChg>
        <pc:spChg chg="mod">
          <ac:chgData name="Yoel Kortick" userId="167978f5-7f40-4909-85d5-d4149554ad4e" providerId="ADAL" clId="{6AC42148-21B4-468A-A70E-BFD120CB4336}" dt="2025-07-16T10:33:39.011" v="1918" actId="20577"/>
          <ac:spMkLst>
            <pc:docMk/>
            <pc:sldMk cId="772738550" sldId="654"/>
            <ac:spMk id="11" creationId="{8AA17C08-C6C9-2BA1-CFB6-FDA2C4B54885}"/>
          </ac:spMkLst>
        </pc:spChg>
        <pc:picChg chg="add mod">
          <ac:chgData name="Yoel Kortick" userId="167978f5-7f40-4909-85d5-d4149554ad4e" providerId="ADAL" clId="{6AC42148-21B4-468A-A70E-BFD120CB4336}" dt="2025-07-16T10:33:46.932" v="1921" actId="208"/>
          <ac:picMkLst>
            <pc:docMk/>
            <pc:sldMk cId="772738550" sldId="654"/>
            <ac:picMk id="3" creationId="{50FE3261-C21A-A194-5499-D99FBC5758C5}"/>
          </ac:picMkLst>
        </pc:picChg>
        <pc:cxnChg chg="add mod">
          <ac:chgData name="Yoel Kortick" userId="167978f5-7f40-4909-85d5-d4149554ad4e" providerId="ADAL" clId="{6AC42148-21B4-468A-A70E-BFD120CB4336}" dt="2025-07-16T10:37:49.263" v="2185" actId="1076"/>
          <ac:cxnSpMkLst>
            <pc:docMk/>
            <pc:sldMk cId="772738550" sldId="654"/>
            <ac:cxnSpMk id="8" creationId="{38365A9C-FA50-A97D-9E17-0FFD4D5229D7}"/>
          </ac:cxnSpMkLst>
        </pc:cxnChg>
        <pc:cxnChg chg="add mod">
          <ac:chgData name="Yoel Kortick" userId="167978f5-7f40-4909-85d5-d4149554ad4e" providerId="ADAL" clId="{6AC42148-21B4-468A-A70E-BFD120CB4336}" dt="2025-07-16T10:37:49.263" v="2185" actId="1076"/>
          <ac:cxnSpMkLst>
            <pc:docMk/>
            <pc:sldMk cId="772738550" sldId="654"/>
            <ac:cxnSpMk id="12" creationId="{58756F7D-D60D-D39F-2278-61DD5458F7E9}"/>
          </ac:cxnSpMkLst>
        </pc:cxnChg>
      </pc:sldChg>
      <pc:sldChg chg="addSp delSp modSp mod">
        <pc:chgData name="Yoel Kortick" userId="167978f5-7f40-4909-85d5-d4149554ad4e" providerId="ADAL" clId="{6AC42148-21B4-468A-A70E-BFD120CB4336}" dt="2025-07-16T10:57:37.829" v="3039" actId="14100"/>
        <pc:sldMkLst>
          <pc:docMk/>
          <pc:sldMk cId="2696378798" sldId="655"/>
        </pc:sldMkLst>
        <pc:spChg chg="mod">
          <ac:chgData name="Yoel Kortick" userId="167978f5-7f40-4909-85d5-d4149554ad4e" providerId="ADAL" clId="{6AC42148-21B4-468A-A70E-BFD120CB4336}" dt="2025-07-16T10:57:37.829" v="3039" actId="14100"/>
          <ac:spMkLst>
            <pc:docMk/>
            <pc:sldMk cId="2696378798" sldId="655"/>
            <ac:spMk id="2" creationId="{70BEB925-ADAA-6605-B58C-B619D76ADB4D}"/>
          </ac:spMkLst>
        </pc:spChg>
        <pc:spChg chg="del mod">
          <ac:chgData name="Yoel Kortick" userId="167978f5-7f40-4909-85d5-d4149554ad4e" providerId="ADAL" clId="{6AC42148-21B4-468A-A70E-BFD120CB4336}" dt="2025-07-16T10:40:06.700" v="2320" actId="478"/>
          <ac:spMkLst>
            <pc:docMk/>
            <pc:sldMk cId="2696378798" sldId="655"/>
            <ac:spMk id="5" creationId="{F0DC4928-ABB3-D0CD-D218-08B84B5C688C}"/>
          </ac:spMkLst>
        </pc:spChg>
        <pc:spChg chg="mod">
          <ac:chgData name="Yoel Kortick" userId="167978f5-7f40-4909-85d5-d4149554ad4e" providerId="ADAL" clId="{6AC42148-21B4-468A-A70E-BFD120CB4336}" dt="2025-07-16T10:27:20.249" v="1403"/>
          <ac:spMkLst>
            <pc:docMk/>
            <pc:sldMk cId="2696378798" sldId="655"/>
            <ac:spMk id="10" creationId="{F28493CF-643F-D07A-135A-735F918BFD2B}"/>
          </ac:spMkLst>
        </pc:spChg>
        <pc:spChg chg="mod">
          <ac:chgData name="Yoel Kortick" userId="167978f5-7f40-4909-85d5-d4149554ad4e" providerId="ADAL" clId="{6AC42148-21B4-468A-A70E-BFD120CB4336}" dt="2025-07-16T10:40:33.050" v="2370" actId="1076"/>
          <ac:spMkLst>
            <pc:docMk/>
            <pc:sldMk cId="2696378798" sldId="655"/>
            <ac:spMk id="12" creationId="{8A0EFFB4-FA13-FB13-5A8C-B7F726D22CC6}"/>
          </ac:spMkLst>
        </pc:spChg>
        <pc:picChg chg="add mod ord">
          <ac:chgData name="Yoel Kortick" userId="167978f5-7f40-4909-85d5-d4149554ad4e" providerId="ADAL" clId="{6AC42148-21B4-468A-A70E-BFD120CB4336}" dt="2025-07-16T10:40:01.479" v="2319" actId="208"/>
          <ac:picMkLst>
            <pc:docMk/>
            <pc:sldMk cId="2696378798" sldId="655"/>
            <ac:picMk id="4" creationId="{284DBD0B-2892-C852-BFB8-ACD0A03927C9}"/>
          </ac:picMkLst>
        </pc:picChg>
        <pc:picChg chg="del">
          <ac:chgData name="Yoel Kortick" userId="167978f5-7f40-4909-85d5-d4149554ad4e" providerId="ADAL" clId="{6AC42148-21B4-468A-A70E-BFD120CB4336}" dt="2025-07-16T10:39:08.849" v="2314" actId="478"/>
          <ac:picMkLst>
            <pc:docMk/>
            <pc:sldMk cId="2696378798" sldId="655"/>
            <ac:picMk id="8" creationId="{1A5A86C0-0E69-9560-4767-A48CE524BB53}"/>
          </ac:picMkLst>
        </pc:picChg>
        <pc:cxnChg chg="mod">
          <ac:chgData name="Yoel Kortick" userId="167978f5-7f40-4909-85d5-d4149554ad4e" providerId="ADAL" clId="{6AC42148-21B4-468A-A70E-BFD120CB4336}" dt="2025-07-16T10:40:29.173" v="2369" actId="1076"/>
          <ac:cxnSpMkLst>
            <pc:docMk/>
            <pc:sldMk cId="2696378798" sldId="655"/>
            <ac:cxnSpMk id="14" creationId="{1AAA04DB-02F2-ABC0-7F86-53D4550C17FB}"/>
          </ac:cxnSpMkLst>
        </pc:cxnChg>
      </pc:sldChg>
      <pc:sldChg chg="modSp mod">
        <pc:chgData name="Yoel Kortick" userId="167978f5-7f40-4909-85d5-d4149554ad4e" providerId="ADAL" clId="{6AC42148-21B4-468A-A70E-BFD120CB4336}" dt="2025-07-16T10:54:41.663" v="2964" actId="12"/>
        <pc:sldMkLst>
          <pc:docMk/>
          <pc:sldMk cId="3623821938" sldId="659"/>
        </pc:sldMkLst>
        <pc:spChg chg="mod">
          <ac:chgData name="Yoel Kortick" userId="167978f5-7f40-4909-85d5-d4149554ad4e" providerId="ADAL" clId="{6AC42148-21B4-468A-A70E-BFD120CB4336}" dt="2025-07-16T10:54:41.663" v="2964" actId="12"/>
          <ac:spMkLst>
            <pc:docMk/>
            <pc:sldMk cId="3623821938" sldId="659"/>
            <ac:spMk id="11" creationId="{501AEF74-A2C2-5936-D2C5-7E69BE28EC47}"/>
          </ac:spMkLst>
        </pc:spChg>
      </pc:sldChg>
      <pc:sldChg chg="modSp">
        <pc:chgData name="Yoel Kortick" userId="167978f5-7f40-4909-85d5-d4149554ad4e" providerId="ADAL" clId="{6AC42148-21B4-468A-A70E-BFD120CB4336}" dt="2025-07-16T10:27:20.249" v="1403"/>
        <pc:sldMkLst>
          <pc:docMk/>
          <pc:sldMk cId="3764866813" sldId="754"/>
        </pc:sldMkLst>
        <pc:spChg chg="mod">
          <ac:chgData name="Yoel Kortick" userId="167978f5-7f40-4909-85d5-d4149554ad4e" providerId="ADAL" clId="{6AC42148-21B4-468A-A70E-BFD120CB4336}" dt="2025-07-16T10:27:20.249" v="1403"/>
          <ac:spMkLst>
            <pc:docMk/>
            <pc:sldMk cId="3764866813" sldId="754"/>
            <ac:spMk id="16" creationId="{1708C393-66C7-10F2-DBBE-AC7B0DDC3075}"/>
          </ac:spMkLst>
        </pc:spChg>
      </pc:sldChg>
      <pc:sldChg chg="addSp modSp mod">
        <pc:chgData name="Yoel Kortick" userId="167978f5-7f40-4909-85d5-d4149554ad4e" providerId="ADAL" clId="{6AC42148-21B4-468A-A70E-BFD120CB4336}" dt="2025-07-16T10:37:20.290" v="2183" actId="14100"/>
        <pc:sldMkLst>
          <pc:docMk/>
          <pc:sldMk cId="318710788" sldId="755"/>
        </pc:sldMkLst>
        <pc:spChg chg="add">
          <ac:chgData name="Yoel Kortick" userId="167978f5-7f40-4909-85d5-d4149554ad4e" providerId="ADAL" clId="{6AC42148-21B4-468A-A70E-BFD120CB4336}" dt="2025-07-16T10:35:12.587" v="2013" actId="11529"/>
          <ac:spMkLst>
            <pc:docMk/>
            <pc:sldMk cId="318710788" sldId="755"/>
            <ac:spMk id="4" creationId="{E8CD05A0-CF16-9095-204C-01C09D4C6A8F}"/>
          </ac:spMkLst>
        </pc:spChg>
        <pc:spChg chg="add mod">
          <ac:chgData name="Yoel Kortick" userId="167978f5-7f40-4909-85d5-d4149554ad4e" providerId="ADAL" clId="{6AC42148-21B4-468A-A70E-BFD120CB4336}" dt="2025-07-16T10:36:11.527" v="2108" actId="208"/>
          <ac:spMkLst>
            <pc:docMk/>
            <pc:sldMk cId="318710788" sldId="755"/>
            <ac:spMk id="5" creationId="{45ECBEE7-CFE9-B2AC-9277-C2074A77B347}"/>
          </ac:spMkLst>
        </pc:spChg>
        <pc:spChg chg="mod">
          <ac:chgData name="Yoel Kortick" userId="167978f5-7f40-4909-85d5-d4149554ad4e" providerId="ADAL" clId="{6AC42148-21B4-468A-A70E-BFD120CB4336}" dt="2025-07-16T10:27:20.249" v="1403"/>
          <ac:spMkLst>
            <pc:docMk/>
            <pc:sldMk cId="318710788" sldId="755"/>
            <ac:spMk id="10" creationId="{374A2499-6EF6-30A4-2194-2491EDED5F68}"/>
          </ac:spMkLst>
        </pc:spChg>
        <pc:spChg chg="mod">
          <ac:chgData name="Yoel Kortick" userId="167978f5-7f40-4909-85d5-d4149554ad4e" providerId="ADAL" clId="{6AC42148-21B4-468A-A70E-BFD120CB4336}" dt="2025-07-16T10:34:54.841" v="1998" actId="14100"/>
          <ac:spMkLst>
            <pc:docMk/>
            <pc:sldMk cId="318710788" sldId="755"/>
            <ac:spMk id="11" creationId="{3BC28123-5DD9-68BF-9F36-3A74844853EB}"/>
          </ac:spMkLst>
        </pc:spChg>
        <pc:picChg chg="add mod">
          <ac:chgData name="Yoel Kortick" userId="167978f5-7f40-4909-85d5-d4149554ad4e" providerId="ADAL" clId="{6AC42148-21B4-468A-A70E-BFD120CB4336}" dt="2025-07-16T10:35:03.399" v="2012" actId="208"/>
          <ac:picMkLst>
            <pc:docMk/>
            <pc:sldMk cId="318710788" sldId="755"/>
            <ac:picMk id="3" creationId="{FB8B0304-191E-462C-F869-DAA209276AF3}"/>
          </ac:picMkLst>
        </pc:picChg>
        <pc:cxnChg chg="add mod">
          <ac:chgData name="Yoel Kortick" userId="167978f5-7f40-4909-85d5-d4149554ad4e" providerId="ADAL" clId="{6AC42148-21B4-468A-A70E-BFD120CB4336}" dt="2025-07-16T10:36:21.865" v="2120" actId="1037"/>
          <ac:cxnSpMkLst>
            <pc:docMk/>
            <pc:sldMk cId="318710788" sldId="755"/>
            <ac:cxnSpMk id="7" creationId="{0F77C1DB-430D-6A6C-4B0F-FAA7CB621014}"/>
          </ac:cxnSpMkLst>
        </pc:cxnChg>
        <pc:cxnChg chg="add mod">
          <ac:chgData name="Yoel Kortick" userId="167978f5-7f40-4909-85d5-d4149554ad4e" providerId="ADAL" clId="{6AC42148-21B4-468A-A70E-BFD120CB4336}" dt="2025-07-16T10:36:30.849" v="2176" actId="1036"/>
          <ac:cxnSpMkLst>
            <pc:docMk/>
            <pc:sldMk cId="318710788" sldId="755"/>
            <ac:cxnSpMk id="8" creationId="{30D17772-5E21-5FDA-FDA7-5BD760BC211B}"/>
          </ac:cxnSpMkLst>
        </pc:cxnChg>
        <pc:cxnChg chg="add mod">
          <ac:chgData name="Yoel Kortick" userId="167978f5-7f40-4909-85d5-d4149554ad4e" providerId="ADAL" clId="{6AC42148-21B4-468A-A70E-BFD120CB4336}" dt="2025-07-16T10:36:45.019" v="2178"/>
          <ac:cxnSpMkLst>
            <pc:docMk/>
            <pc:sldMk cId="318710788" sldId="755"/>
            <ac:cxnSpMk id="13" creationId="{47CE6122-1E1B-EA52-7004-06C90067F895}"/>
          </ac:cxnSpMkLst>
        </pc:cxnChg>
        <pc:cxnChg chg="add mod">
          <ac:chgData name="Yoel Kortick" userId="167978f5-7f40-4909-85d5-d4149554ad4e" providerId="ADAL" clId="{6AC42148-21B4-468A-A70E-BFD120CB4336}" dt="2025-07-16T10:37:20.290" v="2183" actId="14100"/>
          <ac:cxnSpMkLst>
            <pc:docMk/>
            <pc:sldMk cId="318710788" sldId="755"/>
            <ac:cxnSpMk id="14" creationId="{00B30702-94B8-1E41-FB11-87B16E1BBAC1}"/>
          </ac:cxnSpMkLst>
        </pc:cxnChg>
      </pc:sldChg>
      <pc:sldChg chg="modSp del">
        <pc:chgData name="Yoel Kortick" userId="167978f5-7f40-4909-85d5-d4149554ad4e" providerId="ADAL" clId="{6AC42148-21B4-468A-A70E-BFD120CB4336}" dt="2025-07-16T10:41:41.930" v="2441" actId="47"/>
        <pc:sldMkLst>
          <pc:docMk/>
          <pc:sldMk cId="517764436" sldId="756"/>
        </pc:sldMkLst>
        <pc:spChg chg="mod">
          <ac:chgData name="Yoel Kortick" userId="167978f5-7f40-4909-85d5-d4149554ad4e" providerId="ADAL" clId="{6AC42148-21B4-468A-A70E-BFD120CB4336}" dt="2025-07-16T10:27:20.249" v="1403"/>
          <ac:spMkLst>
            <pc:docMk/>
            <pc:sldMk cId="517764436" sldId="756"/>
            <ac:spMk id="10" creationId="{488CCBBE-032A-0A90-1BC7-463965ED0AC8}"/>
          </ac:spMkLst>
        </pc:spChg>
      </pc:sldChg>
      <pc:sldChg chg="modSp del">
        <pc:chgData name="Yoel Kortick" userId="167978f5-7f40-4909-85d5-d4149554ad4e" providerId="ADAL" clId="{6AC42148-21B4-468A-A70E-BFD120CB4336}" dt="2025-07-16T10:41:42.619" v="2442" actId="47"/>
        <pc:sldMkLst>
          <pc:docMk/>
          <pc:sldMk cId="2301140509" sldId="757"/>
        </pc:sldMkLst>
        <pc:spChg chg="mod">
          <ac:chgData name="Yoel Kortick" userId="167978f5-7f40-4909-85d5-d4149554ad4e" providerId="ADAL" clId="{6AC42148-21B4-468A-A70E-BFD120CB4336}" dt="2025-07-16T10:27:20.249" v="1403"/>
          <ac:spMkLst>
            <pc:docMk/>
            <pc:sldMk cId="2301140509" sldId="757"/>
            <ac:spMk id="10" creationId="{9936768A-0A5B-CDBD-968A-CDC588F49E3F}"/>
          </ac:spMkLst>
        </pc:spChg>
      </pc:sldChg>
      <pc:sldChg chg="modSp del">
        <pc:chgData name="Yoel Kortick" userId="167978f5-7f40-4909-85d5-d4149554ad4e" providerId="ADAL" clId="{6AC42148-21B4-468A-A70E-BFD120CB4336}" dt="2025-07-16T10:41:43.299" v="2443" actId="47"/>
        <pc:sldMkLst>
          <pc:docMk/>
          <pc:sldMk cId="1685915276" sldId="758"/>
        </pc:sldMkLst>
        <pc:spChg chg="mod">
          <ac:chgData name="Yoel Kortick" userId="167978f5-7f40-4909-85d5-d4149554ad4e" providerId="ADAL" clId="{6AC42148-21B4-468A-A70E-BFD120CB4336}" dt="2025-07-16T10:27:20.249" v="1403"/>
          <ac:spMkLst>
            <pc:docMk/>
            <pc:sldMk cId="1685915276" sldId="758"/>
            <ac:spMk id="10" creationId="{8ED899C4-01EE-E42C-98FF-9B07D11BCD5A}"/>
          </ac:spMkLst>
        </pc:spChg>
      </pc:sldChg>
      <pc:sldChg chg="modSp del">
        <pc:chgData name="Yoel Kortick" userId="167978f5-7f40-4909-85d5-d4149554ad4e" providerId="ADAL" clId="{6AC42148-21B4-468A-A70E-BFD120CB4336}" dt="2025-07-16T10:41:44.533" v="2444" actId="47"/>
        <pc:sldMkLst>
          <pc:docMk/>
          <pc:sldMk cId="809970729" sldId="759"/>
        </pc:sldMkLst>
        <pc:spChg chg="mod">
          <ac:chgData name="Yoel Kortick" userId="167978f5-7f40-4909-85d5-d4149554ad4e" providerId="ADAL" clId="{6AC42148-21B4-468A-A70E-BFD120CB4336}" dt="2025-07-16T10:27:20.249" v="1403"/>
          <ac:spMkLst>
            <pc:docMk/>
            <pc:sldMk cId="809970729" sldId="759"/>
            <ac:spMk id="10" creationId="{CFBEFE67-0C20-E537-7A82-2AE421050DA1}"/>
          </ac:spMkLst>
        </pc:spChg>
      </pc:sldChg>
      <pc:sldChg chg="modSp del">
        <pc:chgData name="Yoel Kortick" userId="167978f5-7f40-4909-85d5-d4149554ad4e" providerId="ADAL" clId="{6AC42148-21B4-468A-A70E-BFD120CB4336}" dt="2025-07-16T10:41:45.252" v="2445" actId="47"/>
        <pc:sldMkLst>
          <pc:docMk/>
          <pc:sldMk cId="770445440" sldId="760"/>
        </pc:sldMkLst>
        <pc:spChg chg="mod">
          <ac:chgData name="Yoel Kortick" userId="167978f5-7f40-4909-85d5-d4149554ad4e" providerId="ADAL" clId="{6AC42148-21B4-468A-A70E-BFD120CB4336}" dt="2025-07-16T10:27:20.249" v="1403"/>
          <ac:spMkLst>
            <pc:docMk/>
            <pc:sldMk cId="770445440" sldId="760"/>
            <ac:spMk id="10" creationId="{A2267D05-A76A-5DA0-003B-EA0D9B009F41}"/>
          </ac:spMkLst>
        </pc:spChg>
      </pc:sldChg>
      <pc:sldChg chg="modSp del">
        <pc:chgData name="Yoel Kortick" userId="167978f5-7f40-4909-85d5-d4149554ad4e" providerId="ADAL" clId="{6AC42148-21B4-468A-A70E-BFD120CB4336}" dt="2025-07-16T10:41:45.841" v="2446" actId="47"/>
        <pc:sldMkLst>
          <pc:docMk/>
          <pc:sldMk cId="966456692" sldId="761"/>
        </pc:sldMkLst>
        <pc:spChg chg="mod">
          <ac:chgData name="Yoel Kortick" userId="167978f5-7f40-4909-85d5-d4149554ad4e" providerId="ADAL" clId="{6AC42148-21B4-468A-A70E-BFD120CB4336}" dt="2025-07-16T10:27:20.249" v="1403"/>
          <ac:spMkLst>
            <pc:docMk/>
            <pc:sldMk cId="966456692" sldId="761"/>
            <ac:spMk id="10" creationId="{4539F006-FEB3-741D-8F25-37CEC49BB20C}"/>
          </ac:spMkLst>
        </pc:spChg>
      </pc:sldChg>
      <pc:sldChg chg="modSp del">
        <pc:chgData name="Yoel Kortick" userId="167978f5-7f40-4909-85d5-d4149554ad4e" providerId="ADAL" clId="{6AC42148-21B4-468A-A70E-BFD120CB4336}" dt="2025-07-16T10:41:46.510" v="2447" actId="47"/>
        <pc:sldMkLst>
          <pc:docMk/>
          <pc:sldMk cId="3501301069" sldId="762"/>
        </pc:sldMkLst>
        <pc:spChg chg="mod">
          <ac:chgData name="Yoel Kortick" userId="167978f5-7f40-4909-85d5-d4149554ad4e" providerId="ADAL" clId="{6AC42148-21B4-468A-A70E-BFD120CB4336}" dt="2025-07-16T10:27:20.249" v="1403"/>
          <ac:spMkLst>
            <pc:docMk/>
            <pc:sldMk cId="3501301069" sldId="762"/>
            <ac:spMk id="10" creationId="{9F93F4BC-3CA6-2FDB-4F0F-11F710EC27AF}"/>
          </ac:spMkLst>
        </pc:spChg>
      </pc:sldChg>
      <pc:sldChg chg="modSp del">
        <pc:chgData name="Yoel Kortick" userId="167978f5-7f40-4909-85d5-d4149554ad4e" providerId="ADAL" clId="{6AC42148-21B4-468A-A70E-BFD120CB4336}" dt="2025-07-16T10:41:47.469" v="2448" actId="47"/>
        <pc:sldMkLst>
          <pc:docMk/>
          <pc:sldMk cId="313091910" sldId="763"/>
        </pc:sldMkLst>
        <pc:spChg chg="mod">
          <ac:chgData name="Yoel Kortick" userId="167978f5-7f40-4909-85d5-d4149554ad4e" providerId="ADAL" clId="{6AC42148-21B4-468A-A70E-BFD120CB4336}" dt="2025-07-16T10:27:20.249" v="1403"/>
          <ac:spMkLst>
            <pc:docMk/>
            <pc:sldMk cId="313091910" sldId="763"/>
            <ac:spMk id="10" creationId="{9BA86271-7BF0-AF31-9505-73C8C808EEEA}"/>
          </ac:spMkLst>
        </pc:spChg>
      </pc:sldChg>
      <pc:sldChg chg="modSp del">
        <pc:chgData name="Yoel Kortick" userId="167978f5-7f40-4909-85d5-d4149554ad4e" providerId="ADAL" clId="{6AC42148-21B4-468A-A70E-BFD120CB4336}" dt="2025-07-16T10:41:48.489" v="2449" actId="47"/>
        <pc:sldMkLst>
          <pc:docMk/>
          <pc:sldMk cId="1435697656" sldId="764"/>
        </pc:sldMkLst>
        <pc:spChg chg="mod">
          <ac:chgData name="Yoel Kortick" userId="167978f5-7f40-4909-85d5-d4149554ad4e" providerId="ADAL" clId="{6AC42148-21B4-468A-A70E-BFD120CB4336}" dt="2025-07-16T10:27:20.249" v="1403"/>
          <ac:spMkLst>
            <pc:docMk/>
            <pc:sldMk cId="1435697656" sldId="764"/>
            <ac:spMk id="10" creationId="{8B411689-A76F-9BBA-7C6F-28FEA223E856}"/>
          </ac:spMkLst>
        </pc:spChg>
      </pc:sldChg>
      <pc:sldChg chg="modSp mod">
        <pc:chgData name="Yoel Kortick" userId="167978f5-7f40-4909-85d5-d4149554ad4e" providerId="ADAL" clId="{6AC42148-21B4-468A-A70E-BFD120CB4336}" dt="2025-07-16T10:55:16.240" v="2965"/>
        <pc:sldMkLst>
          <pc:docMk/>
          <pc:sldMk cId="3689198049" sldId="765"/>
        </pc:sldMkLst>
        <pc:spChg chg="mod">
          <ac:chgData name="Yoel Kortick" userId="167978f5-7f40-4909-85d5-d4149554ad4e" providerId="ADAL" clId="{6AC42148-21B4-468A-A70E-BFD120CB4336}" dt="2025-07-16T10:55:16.240" v="2965"/>
          <ac:spMkLst>
            <pc:docMk/>
            <pc:sldMk cId="3689198049" sldId="765"/>
            <ac:spMk id="16" creationId="{CA031640-27B4-E213-635C-7661F60FDE1A}"/>
          </ac:spMkLst>
        </pc:spChg>
      </pc:sldChg>
      <pc:sldChg chg="delSp modSp mod">
        <pc:chgData name="Yoel Kortick" userId="167978f5-7f40-4909-85d5-d4149554ad4e" providerId="ADAL" clId="{6AC42148-21B4-468A-A70E-BFD120CB4336}" dt="2025-07-16T10:55:43.343" v="2971" actId="6549"/>
        <pc:sldMkLst>
          <pc:docMk/>
          <pc:sldMk cId="4223079004" sldId="766"/>
        </pc:sldMkLst>
        <pc:spChg chg="del">
          <ac:chgData name="Yoel Kortick" userId="167978f5-7f40-4909-85d5-d4149554ad4e" providerId="ADAL" clId="{6AC42148-21B4-468A-A70E-BFD120CB4336}" dt="2025-07-16T09:45:55.402" v="583" actId="478"/>
          <ac:spMkLst>
            <pc:docMk/>
            <pc:sldMk cId="4223079004" sldId="766"/>
            <ac:spMk id="6" creationId="{AE46FEC5-0A9A-F785-F04A-84FBACD5BD8D}"/>
          </ac:spMkLst>
        </pc:spChg>
        <pc:spChg chg="mod">
          <ac:chgData name="Yoel Kortick" userId="167978f5-7f40-4909-85d5-d4149554ad4e" providerId="ADAL" clId="{6AC42148-21B4-468A-A70E-BFD120CB4336}" dt="2025-07-16T09:45:51.579" v="582"/>
          <ac:spMkLst>
            <pc:docMk/>
            <pc:sldMk cId="4223079004" sldId="766"/>
            <ac:spMk id="10" creationId="{6C6C623F-21A1-7E61-9324-DBD39AF470E8}"/>
          </ac:spMkLst>
        </pc:spChg>
        <pc:spChg chg="mod">
          <ac:chgData name="Yoel Kortick" userId="167978f5-7f40-4909-85d5-d4149554ad4e" providerId="ADAL" clId="{6AC42148-21B4-468A-A70E-BFD120CB4336}" dt="2025-07-16T10:55:43.343" v="2971" actId="6549"/>
          <ac:spMkLst>
            <pc:docMk/>
            <pc:sldMk cId="4223079004" sldId="766"/>
            <ac:spMk id="11" creationId="{FEC25F0B-8CE3-14C2-CF26-03819F64B265}"/>
          </ac:spMkLst>
        </pc:spChg>
      </pc:sldChg>
      <pc:sldChg chg="addSp modSp mod">
        <pc:chgData name="Yoel Kortick" userId="167978f5-7f40-4909-85d5-d4149554ad4e" providerId="ADAL" clId="{6AC42148-21B4-468A-A70E-BFD120CB4336}" dt="2025-07-16T09:50:27.518" v="732" actId="208"/>
        <pc:sldMkLst>
          <pc:docMk/>
          <pc:sldMk cId="744144580" sldId="767"/>
        </pc:sldMkLst>
        <pc:spChg chg="mod">
          <ac:chgData name="Yoel Kortick" userId="167978f5-7f40-4909-85d5-d4149554ad4e" providerId="ADAL" clId="{6AC42148-21B4-468A-A70E-BFD120CB4336}" dt="2025-07-16T09:45:51.579" v="582"/>
          <ac:spMkLst>
            <pc:docMk/>
            <pc:sldMk cId="744144580" sldId="767"/>
            <ac:spMk id="10" creationId="{7E086FAE-DBB9-FF74-82C4-B87B727E1969}"/>
          </ac:spMkLst>
        </pc:spChg>
        <pc:spChg chg="mod">
          <ac:chgData name="Yoel Kortick" userId="167978f5-7f40-4909-85d5-d4149554ad4e" providerId="ADAL" clId="{6AC42148-21B4-468A-A70E-BFD120CB4336}" dt="2025-07-16T09:49:13.624" v="730" actId="20577"/>
          <ac:spMkLst>
            <pc:docMk/>
            <pc:sldMk cId="744144580" sldId="767"/>
            <ac:spMk id="11" creationId="{B20FE979-A52F-CCD6-46F0-0DA13897F84C}"/>
          </ac:spMkLst>
        </pc:spChg>
        <pc:picChg chg="add mod">
          <ac:chgData name="Yoel Kortick" userId="167978f5-7f40-4909-85d5-d4149554ad4e" providerId="ADAL" clId="{6AC42148-21B4-468A-A70E-BFD120CB4336}" dt="2025-07-16T09:50:27.518" v="732" actId="208"/>
          <ac:picMkLst>
            <pc:docMk/>
            <pc:sldMk cId="744144580" sldId="767"/>
            <ac:picMk id="3" creationId="{3832C8ED-8E22-8D27-355F-8948B3FDDA9E}"/>
          </ac:picMkLst>
        </pc:picChg>
      </pc:sldChg>
      <pc:sldChg chg="modSp del">
        <pc:chgData name="Yoel Kortick" userId="167978f5-7f40-4909-85d5-d4149554ad4e" providerId="ADAL" clId="{6AC42148-21B4-468A-A70E-BFD120CB4336}" dt="2025-07-16T09:50:37.627" v="733" actId="47"/>
        <pc:sldMkLst>
          <pc:docMk/>
          <pc:sldMk cId="2077321944" sldId="768"/>
        </pc:sldMkLst>
        <pc:spChg chg="mod">
          <ac:chgData name="Yoel Kortick" userId="167978f5-7f40-4909-85d5-d4149554ad4e" providerId="ADAL" clId="{6AC42148-21B4-468A-A70E-BFD120CB4336}" dt="2025-07-16T09:45:51.579" v="582"/>
          <ac:spMkLst>
            <pc:docMk/>
            <pc:sldMk cId="2077321944" sldId="768"/>
            <ac:spMk id="10" creationId="{3E8F8BA1-A11E-B112-6ADC-AA25AD90C61E}"/>
          </ac:spMkLst>
        </pc:spChg>
      </pc:sldChg>
      <pc:sldChg chg="modSp del">
        <pc:chgData name="Yoel Kortick" userId="167978f5-7f40-4909-85d5-d4149554ad4e" providerId="ADAL" clId="{6AC42148-21B4-468A-A70E-BFD120CB4336}" dt="2025-07-16T09:50:38.437" v="734" actId="47"/>
        <pc:sldMkLst>
          <pc:docMk/>
          <pc:sldMk cId="2108950425" sldId="769"/>
        </pc:sldMkLst>
        <pc:spChg chg="mod">
          <ac:chgData name="Yoel Kortick" userId="167978f5-7f40-4909-85d5-d4149554ad4e" providerId="ADAL" clId="{6AC42148-21B4-468A-A70E-BFD120CB4336}" dt="2025-07-16T09:45:51.579" v="582"/>
          <ac:spMkLst>
            <pc:docMk/>
            <pc:sldMk cId="2108950425" sldId="769"/>
            <ac:spMk id="10" creationId="{B1E381E5-7981-6C8D-45A0-ACF5C43E7303}"/>
          </ac:spMkLst>
        </pc:spChg>
      </pc:sldChg>
      <pc:sldChg chg="modSp del">
        <pc:chgData name="Yoel Kortick" userId="167978f5-7f40-4909-85d5-d4149554ad4e" providerId="ADAL" clId="{6AC42148-21B4-468A-A70E-BFD120CB4336}" dt="2025-07-16T09:50:39.131" v="735" actId="47"/>
        <pc:sldMkLst>
          <pc:docMk/>
          <pc:sldMk cId="2049700618" sldId="770"/>
        </pc:sldMkLst>
        <pc:spChg chg="mod">
          <ac:chgData name="Yoel Kortick" userId="167978f5-7f40-4909-85d5-d4149554ad4e" providerId="ADAL" clId="{6AC42148-21B4-468A-A70E-BFD120CB4336}" dt="2025-07-16T09:45:51.579" v="582"/>
          <ac:spMkLst>
            <pc:docMk/>
            <pc:sldMk cId="2049700618" sldId="770"/>
            <ac:spMk id="10" creationId="{E82D3EB8-BC65-0F39-C469-F7B6D6656DF1}"/>
          </ac:spMkLst>
        </pc:spChg>
      </pc:sldChg>
      <pc:sldChg chg="modSp del">
        <pc:chgData name="Yoel Kortick" userId="167978f5-7f40-4909-85d5-d4149554ad4e" providerId="ADAL" clId="{6AC42148-21B4-468A-A70E-BFD120CB4336}" dt="2025-07-16T09:50:39.949" v="736" actId="47"/>
        <pc:sldMkLst>
          <pc:docMk/>
          <pc:sldMk cId="2925773877" sldId="771"/>
        </pc:sldMkLst>
        <pc:spChg chg="mod">
          <ac:chgData name="Yoel Kortick" userId="167978f5-7f40-4909-85d5-d4149554ad4e" providerId="ADAL" clId="{6AC42148-21B4-468A-A70E-BFD120CB4336}" dt="2025-07-16T09:45:51.579" v="582"/>
          <ac:spMkLst>
            <pc:docMk/>
            <pc:sldMk cId="2925773877" sldId="771"/>
            <ac:spMk id="10" creationId="{3CBE50D5-B34D-75CD-113E-AAE6529EC587}"/>
          </ac:spMkLst>
        </pc:spChg>
      </pc:sldChg>
      <pc:sldChg chg="modSp del">
        <pc:chgData name="Yoel Kortick" userId="167978f5-7f40-4909-85d5-d4149554ad4e" providerId="ADAL" clId="{6AC42148-21B4-468A-A70E-BFD120CB4336}" dt="2025-07-16T09:50:40.661" v="737" actId="47"/>
        <pc:sldMkLst>
          <pc:docMk/>
          <pc:sldMk cId="2192094794" sldId="772"/>
        </pc:sldMkLst>
        <pc:spChg chg="mod">
          <ac:chgData name="Yoel Kortick" userId="167978f5-7f40-4909-85d5-d4149554ad4e" providerId="ADAL" clId="{6AC42148-21B4-468A-A70E-BFD120CB4336}" dt="2025-07-16T09:45:51.579" v="582"/>
          <ac:spMkLst>
            <pc:docMk/>
            <pc:sldMk cId="2192094794" sldId="772"/>
            <ac:spMk id="10" creationId="{A6134017-A183-8722-1FC2-A82CDAE6D853}"/>
          </ac:spMkLst>
        </pc:spChg>
      </pc:sldChg>
      <pc:sldChg chg="modSp del">
        <pc:chgData name="Yoel Kortick" userId="167978f5-7f40-4909-85d5-d4149554ad4e" providerId="ADAL" clId="{6AC42148-21B4-468A-A70E-BFD120CB4336}" dt="2025-07-16T09:50:42.368" v="738" actId="47"/>
        <pc:sldMkLst>
          <pc:docMk/>
          <pc:sldMk cId="413328899" sldId="773"/>
        </pc:sldMkLst>
        <pc:spChg chg="mod">
          <ac:chgData name="Yoel Kortick" userId="167978f5-7f40-4909-85d5-d4149554ad4e" providerId="ADAL" clId="{6AC42148-21B4-468A-A70E-BFD120CB4336}" dt="2025-07-16T09:45:51.579" v="582"/>
          <ac:spMkLst>
            <pc:docMk/>
            <pc:sldMk cId="413328899" sldId="773"/>
            <ac:spMk id="10" creationId="{6B532933-AAB5-5E45-3F76-24884E618F6B}"/>
          </ac:spMkLst>
        </pc:spChg>
      </pc:sldChg>
      <pc:sldChg chg="modSp del">
        <pc:chgData name="Yoel Kortick" userId="167978f5-7f40-4909-85d5-d4149554ad4e" providerId="ADAL" clId="{6AC42148-21B4-468A-A70E-BFD120CB4336}" dt="2025-07-16T09:50:43.289" v="739" actId="47"/>
        <pc:sldMkLst>
          <pc:docMk/>
          <pc:sldMk cId="1748476407" sldId="774"/>
        </pc:sldMkLst>
        <pc:spChg chg="mod">
          <ac:chgData name="Yoel Kortick" userId="167978f5-7f40-4909-85d5-d4149554ad4e" providerId="ADAL" clId="{6AC42148-21B4-468A-A70E-BFD120CB4336}" dt="2025-07-16T09:45:51.579" v="582"/>
          <ac:spMkLst>
            <pc:docMk/>
            <pc:sldMk cId="1748476407" sldId="774"/>
            <ac:spMk id="10" creationId="{EAE40E12-AE2B-E97D-9FAE-4E6D50484FE5}"/>
          </ac:spMkLst>
        </pc:spChg>
      </pc:sldChg>
      <pc:sldChg chg="modSp del">
        <pc:chgData name="Yoel Kortick" userId="167978f5-7f40-4909-85d5-d4149554ad4e" providerId="ADAL" clId="{6AC42148-21B4-468A-A70E-BFD120CB4336}" dt="2025-07-16T09:50:44.048" v="740" actId="47"/>
        <pc:sldMkLst>
          <pc:docMk/>
          <pc:sldMk cId="2373106784" sldId="775"/>
        </pc:sldMkLst>
        <pc:spChg chg="mod">
          <ac:chgData name="Yoel Kortick" userId="167978f5-7f40-4909-85d5-d4149554ad4e" providerId="ADAL" clId="{6AC42148-21B4-468A-A70E-BFD120CB4336}" dt="2025-07-16T09:45:51.579" v="582"/>
          <ac:spMkLst>
            <pc:docMk/>
            <pc:sldMk cId="2373106784" sldId="775"/>
            <ac:spMk id="10" creationId="{B4306E5C-9ED2-9C23-3183-84ABA2B3E6DD}"/>
          </ac:spMkLst>
        </pc:spChg>
      </pc:sldChg>
      <pc:sldChg chg="modSp del">
        <pc:chgData name="Yoel Kortick" userId="167978f5-7f40-4909-85d5-d4149554ad4e" providerId="ADAL" clId="{6AC42148-21B4-468A-A70E-BFD120CB4336}" dt="2025-07-16T09:50:44.762" v="741" actId="47"/>
        <pc:sldMkLst>
          <pc:docMk/>
          <pc:sldMk cId="1015703979" sldId="776"/>
        </pc:sldMkLst>
        <pc:spChg chg="mod">
          <ac:chgData name="Yoel Kortick" userId="167978f5-7f40-4909-85d5-d4149554ad4e" providerId="ADAL" clId="{6AC42148-21B4-468A-A70E-BFD120CB4336}" dt="2025-07-16T09:45:51.579" v="582"/>
          <ac:spMkLst>
            <pc:docMk/>
            <pc:sldMk cId="1015703979" sldId="776"/>
            <ac:spMk id="10" creationId="{A0F35785-28E4-BB6F-9D06-E06D79742039}"/>
          </ac:spMkLst>
        </pc:spChg>
      </pc:sldChg>
      <pc:sldChg chg="modSp del">
        <pc:chgData name="Yoel Kortick" userId="167978f5-7f40-4909-85d5-d4149554ad4e" providerId="ADAL" clId="{6AC42148-21B4-468A-A70E-BFD120CB4336}" dt="2025-07-16T09:50:45.639" v="742" actId="47"/>
        <pc:sldMkLst>
          <pc:docMk/>
          <pc:sldMk cId="1447660441" sldId="777"/>
        </pc:sldMkLst>
        <pc:spChg chg="mod">
          <ac:chgData name="Yoel Kortick" userId="167978f5-7f40-4909-85d5-d4149554ad4e" providerId="ADAL" clId="{6AC42148-21B4-468A-A70E-BFD120CB4336}" dt="2025-07-16T09:45:51.579" v="582"/>
          <ac:spMkLst>
            <pc:docMk/>
            <pc:sldMk cId="1447660441" sldId="777"/>
            <ac:spMk id="10" creationId="{57584A38-C97F-9E8E-1CCE-BB92EF75E362}"/>
          </ac:spMkLst>
        </pc:spChg>
      </pc:sldChg>
      <pc:sldChg chg="modSp mod">
        <pc:chgData name="Yoel Kortick" userId="167978f5-7f40-4909-85d5-d4149554ad4e" providerId="ADAL" clId="{6AC42148-21B4-468A-A70E-BFD120CB4336}" dt="2025-07-16T09:51:18.144" v="745" actId="14100"/>
        <pc:sldMkLst>
          <pc:docMk/>
          <pc:sldMk cId="2708747102" sldId="778"/>
        </pc:sldMkLst>
        <pc:spChg chg="mod">
          <ac:chgData name="Yoel Kortick" userId="167978f5-7f40-4909-85d5-d4149554ad4e" providerId="ADAL" clId="{6AC42148-21B4-468A-A70E-BFD120CB4336}" dt="2025-07-16T09:51:18.144" v="745" actId="14100"/>
          <ac:spMkLst>
            <pc:docMk/>
            <pc:sldMk cId="2708747102" sldId="778"/>
            <ac:spMk id="16" creationId="{B790DCBE-2A11-5033-EA60-1C8B5C728A59}"/>
          </ac:spMkLst>
        </pc:spChg>
      </pc:sldChg>
      <pc:sldChg chg="addSp delSp modSp mod">
        <pc:chgData name="Yoel Kortick" userId="167978f5-7f40-4909-85d5-d4149554ad4e" providerId="ADAL" clId="{6AC42148-21B4-468A-A70E-BFD120CB4336}" dt="2025-07-16T10:28:08.739" v="1453" actId="20577"/>
        <pc:sldMkLst>
          <pc:docMk/>
          <pc:sldMk cId="1262922733" sldId="779"/>
        </pc:sldMkLst>
        <pc:spChg chg="add mod">
          <ac:chgData name="Yoel Kortick" userId="167978f5-7f40-4909-85d5-d4149554ad4e" providerId="ADAL" clId="{6AC42148-21B4-468A-A70E-BFD120CB4336}" dt="2025-07-16T10:04:20.694" v="797" actId="1035"/>
          <ac:spMkLst>
            <pc:docMk/>
            <pc:sldMk cId="1262922733" sldId="779"/>
            <ac:spMk id="4" creationId="{C683A4C6-DC45-3153-B572-EF16E59A00C0}"/>
          </ac:spMkLst>
        </pc:spChg>
        <pc:spChg chg="del">
          <ac:chgData name="Yoel Kortick" userId="167978f5-7f40-4909-85d5-d4149554ad4e" providerId="ADAL" clId="{6AC42148-21B4-468A-A70E-BFD120CB4336}" dt="2025-07-16T10:03:57.048" v="791" actId="478"/>
          <ac:spMkLst>
            <pc:docMk/>
            <pc:sldMk cId="1262922733" sldId="779"/>
            <ac:spMk id="6" creationId="{1E5B5443-B930-4331-F708-1EA1391B67EA}"/>
          </ac:spMkLst>
        </pc:spChg>
        <pc:spChg chg="mod">
          <ac:chgData name="Yoel Kortick" userId="167978f5-7f40-4909-85d5-d4149554ad4e" providerId="ADAL" clId="{6AC42148-21B4-468A-A70E-BFD120CB4336}" dt="2025-07-16T09:51:09.257" v="743"/>
          <ac:spMkLst>
            <pc:docMk/>
            <pc:sldMk cId="1262922733" sldId="779"/>
            <ac:spMk id="10" creationId="{9FDE65B9-8263-9994-158F-40028D78D068}"/>
          </ac:spMkLst>
        </pc:spChg>
        <pc:spChg chg="mod">
          <ac:chgData name="Yoel Kortick" userId="167978f5-7f40-4909-85d5-d4149554ad4e" providerId="ADAL" clId="{6AC42148-21B4-468A-A70E-BFD120CB4336}" dt="2025-07-16T10:28:08.739" v="1453" actId="20577"/>
          <ac:spMkLst>
            <pc:docMk/>
            <pc:sldMk cId="1262922733" sldId="779"/>
            <ac:spMk id="11" creationId="{F23C31EA-7FAE-6481-E973-A388E50F84A0}"/>
          </ac:spMkLst>
        </pc:spChg>
        <pc:picChg chg="add mod">
          <ac:chgData name="Yoel Kortick" userId="167978f5-7f40-4909-85d5-d4149554ad4e" providerId="ADAL" clId="{6AC42148-21B4-468A-A70E-BFD120CB4336}" dt="2025-07-16T10:04:01.895" v="794" actId="208"/>
          <ac:picMkLst>
            <pc:docMk/>
            <pc:sldMk cId="1262922733" sldId="779"/>
            <ac:picMk id="3" creationId="{5878829A-30BD-5DD2-0683-40EB64FF3D96}"/>
          </ac:picMkLst>
        </pc:picChg>
      </pc:sldChg>
      <pc:sldChg chg="modSp mod">
        <pc:chgData name="Yoel Kortick" userId="167978f5-7f40-4909-85d5-d4149554ad4e" providerId="ADAL" clId="{6AC42148-21B4-468A-A70E-BFD120CB4336}" dt="2025-07-16T10:28:51.175" v="1457" actId="20577"/>
        <pc:sldMkLst>
          <pc:docMk/>
          <pc:sldMk cId="3096195084" sldId="780"/>
        </pc:sldMkLst>
        <pc:spChg chg="mod">
          <ac:chgData name="Yoel Kortick" userId="167978f5-7f40-4909-85d5-d4149554ad4e" providerId="ADAL" clId="{6AC42148-21B4-468A-A70E-BFD120CB4336}" dt="2025-07-16T09:51:09.257" v="743"/>
          <ac:spMkLst>
            <pc:docMk/>
            <pc:sldMk cId="3096195084" sldId="780"/>
            <ac:spMk id="10" creationId="{81A562EC-97DA-7961-1039-EDD2E29705DA}"/>
          </ac:spMkLst>
        </pc:spChg>
        <pc:spChg chg="mod">
          <ac:chgData name="Yoel Kortick" userId="167978f5-7f40-4909-85d5-d4149554ad4e" providerId="ADAL" clId="{6AC42148-21B4-468A-A70E-BFD120CB4336}" dt="2025-07-16T10:28:51.175" v="1457" actId="20577"/>
          <ac:spMkLst>
            <pc:docMk/>
            <pc:sldMk cId="3096195084" sldId="780"/>
            <ac:spMk id="11" creationId="{AF314584-3AF2-C5F1-538F-7769053EDFEB}"/>
          </ac:spMkLst>
        </pc:spChg>
      </pc:sldChg>
      <pc:sldChg chg="delSp modSp mod">
        <pc:chgData name="Yoel Kortick" userId="167978f5-7f40-4909-85d5-d4149554ad4e" providerId="ADAL" clId="{6AC42148-21B4-468A-A70E-BFD120CB4336}" dt="2025-07-16T10:31:59.429" v="1801" actId="20577"/>
        <pc:sldMkLst>
          <pc:docMk/>
          <pc:sldMk cId="2931195263" sldId="781"/>
        </pc:sldMkLst>
        <pc:spChg chg="del">
          <ac:chgData name="Yoel Kortick" userId="167978f5-7f40-4909-85d5-d4149554ad4e" providerId="ADAL" clId="{6AC42148-21B4-468A-A70E-BFD120CB4336}" dt="2025-07-16T10:05:24.669" v="947" actId="478"/>
          <ac:spMkLst>
            <pc:docMk/>
            <pc:sldMk cId="2931195263" sldId="781"/>
            <ac:spMk id="5" creationId="{DE4F4CAB-E59C-FBAA-AE2C-6B7816A38B80}"/>
          </ac:spMkLst>
        </pc:spChg>
        <pc:spChg chg="mod">
          <ac:chgData name="Yoel Kortick" userId="167978f5-7f40-4909-85d5-d4149554ad4e" providerId="ADAL" clId="{6AC42148-21B4-468A-A70E-BFD120CB4336}" dt="2025-07-16T09:51:09.257" v="743"/>
          <ac:spMkLst>
            <pc:docMk/>
            <pc:sldMk cId="2931195263" sldId="781"/>
            <ac:spMk id="10" creationId="{D05F4BA6-D8E9-E95A-DEE6-D595F9F466F3}"/>
          </ac:spMkLst>
        </pc:spChg>
        <pc:spChg chg="mod">
          <ac:chgData name="Yoel Kortick" userId="167978f5-7f40-4909-85d5-d4149554ad4e" providerId="ADAL" clId="{6AC42148-21B4-468A-A70E-BFD120CB4336}" dt="2025-07-16T10:31:59.429" v="1801" actId="20577"/>
          <ac:spMkLst>
            <pc:docMk/>
            <pc:sldMk cId="2931195263" sldId="781"/>
            <ac:spMk id="11" creationId="{CD48FB2A-B374-88E9-A31D-0EA3BAF1E198}"/>
          </ac:spMkLst>
        </pc:spChg>
        <pc:spChg chg="del">
          <ac:chgData name="Yoel Kortick" userId="167978f5-7f40-4909-85d5-d4149554ad4e" providerId="ADAL" clId="{6AC42148-21B4-468A-A70E-BFD120CB4336}" dt="2025-07-16T10:05:24.669" v="947" actId="478"/>
          <ac:spMkLst>
            <pc:docMk/>
            <pc:sldMk cId="2931195263" sldId="781"/>
            <ac:spMk id="12" creationId="{F88F72AD-7F1C-8268-8542-10BB4AFDD926}"/>
          </ac:spMkLst>
        </pc:spChg>
        <pc:picChg chg="del">
          <ac:chgData name="Yoel Kortick" userId="167978f5-7f40-4909-85d5-d4149554ad4e" providerId="ADAL" clId="{6AC42148-21B4-468A-A70E-BFD120CB4336}" dt="2025-07-16T10:05:24.669" v="947" actId="478"/>
          <ac:picMkLst>
            <pc:docMk/>
            <pc:sldMk cId="2931195263" sldId="781"/>
            <ac:picMk id="3" creationId="{07DE6ED8-4C26-63DE-AF29-EA749BAAE74B}"/>
          </ac:picMkLst>
        </pc:picChg>
        <pc:cxnChg chg="del">
          <ac:chgData name="Yoel Kortick" userId="167978f5-7f40-4909-85d5-d4149554ad4e" providerId="ADAL" clId="{6AC42148-21B4-468A-A70E-BFD120CB4336}" dt="2025-07-16T10:05:24.669" v="947" actId="478"/>
          <ac:cxnSpMkLst>
            <pc:docMk/>
            <pc:sldMk cId="2931195263" sldId="781"/>
            <ac:cxnSpMk id="14" creationId="{66F7942E-B8F6-A472-438E-10E4240524F2}"/>
          </ac:cxnSpMkLst>
        </pc:cxnChg>
      </pc:sldChg>
      <pc:sldChg chg="addSp delSp modSp mod">
        <pc:chgData name="Yoel Kortick" userId="167978f5-7f40-4909-85d5-d4149554ad4e" providerId="ADAL" clId="{6AC42148-21B4-468A-A70E-BFD120CB4336}" dt="2025-07-16T10:12:36.063" v="1290"/>
        <pc:sldMkLst>
          <pc:docMk/>
          <pc:sldMk cId="2059363401" sldId="782"/>
        </pc:sldMkLst>
        <pc:spChg chg="add del mod">
          <ac:chgData name="Yoel Kortick" userId="167978f5-7f40-4909-85d5-d4149554ad4e" providerId="ADAL" clId="{6AC42148-21B4-468A-A70E-BFD120CB4336}" dt="2025-07-16T10:11:15.299" v="1228" actId="478"/>
          <ac:spMkLst>
            <pc:docMk/>
            <pc:sldMk cId="2059363401" sldId="782"/>
            <ac:spMk id="4" creationId="{85B863B7-8FCC-68F3-3500-CA19183960D1}"/>
          </ac:spMkLst>
        </pc:spChg>
        <pc:spChg chg="mod">
          <ac:chgData name="Yoel Kortick" userId="167978f5-7f40-4909-85d5-d4149554ad4e" providerId="ADAL" clId="{6AC42148-21B4-468A-A70E-BFD120CB4336}" dt="2025-07-16T10:12:19.589" v="1286" actId="14100"/>
          <ac:spMkLst>
            <pc:docMk/>
            <pc:sldMk cId="2059363401" sldId="782"/>
            <ac:spMk id="7" creationId="{2791D1CA-B1B1-CAE3-73A1-F6C12C190AA9}"/>
          </ac:spMkLst>
        </pc:spChg>
        <pc:spChg chg="mod">
          <ac:chgData name="Yoel Kortick" userId="167978f5-7f40-4909-85d5-d4149554ad4e" providerId="ADAL" clId="{6AC42148-21B4-468A-A70E-BFD120CB4336}" dt="2025-07-16T09:51:09.257" v="743"/>
          <ac:spMkLst>
            <pc:docMk/>
            <pc:sldMk cId="2059363401" sldId="782"/>
            <ac:spMk id="10" creationId="{7DB5A56E-F276-3E41-F7B8-FE8E8EF852A1}"/>
          </ac:spMkLst>
        </pc:spChg>
        <pc:spChg chg="del">
          <ac:chgData name="Yoel Kortick" userId="167978f5-7f40-4909-85d5-d4149554ad4e" providerId="ADAL" clId="{6AC42148-21B4-468A-A70E-BFD120CB4336}" dt="2025-07-16T10:11:14.159" v="1227" actId="478"/>
          <ac:spMkLst>
            <pc:docMk/>
            <pc:sldMk cId="2059363401" sldId="782"/>
            <ac:spMk id="11" creationId="{711BC238-D519-7987-A4D0-4D00CF4B971A}"/>
          </ac:spMkLst>
        </pc:spChg>
        <pc:spChg chg="add del mod">
          <ac:chgData name="Yoel Kortick" userId="167978f5-7f40-4909-85d5-d4149554ad4e" providerId="ADAL" clId="{6AC42148-21B4-468A-A70E-BFD120CB4336}" dt="2025-07-16T10:12:14.295" v="1285" actId="1076"/>
          <ac:spMkLst>
            <pc:docMk/>
            <pc:sldMk cId="2059363401" sldId="782"/>
            <ac:spMk id="12" creationId="{FEA15173-0496-265A-8386-C1CC5786DAB8}"/>
          </ac:spMkLst>
        </pc:spChg>
        <pc:picChg chg="del">
          <ac:chgData name="Yoel Kortick" userId="167978f5-7f40-4909-85d5-d4149554ad4e" providerId="ADAL" clId="{6AC42148-21B4-468A-A70E-BFD120CB4336}" dt="2025-07-16T10:11:16.860" v="1229" actId="478"/>
          <ac:picMkLst>
            <pc:docMk/>
            <pc:sldMk cId="2059363401" sldId="782"/>
            <ac:picMk id="3" creationId="{CB518D19-EC23-E057-2004-AAD5A8D372C4}"/>
          </ac:picMkLst>
        </pc:picChg>
        <pc:picChg chg="add mod ord">
          <ac:chgData name="Yoel Kortick" userId="167978f5-7f40-4909-85d5-d4149554ad4e" providerId="ADAL" clId="{6AC42148-21B4-468A-A70E-BFD120CB4336}" dt="2025-07-16T10:11:35.140" v="1242" actId="167"/>
          <ac:picMkLst>
            <pc:docMk/>
            <pc:sldMk cId="2059363401" sldId="782"/>
            <ac:picMk id="6" creationId="{FB461A09-2E6B-BFD6-C9E5-023C750E1041}"/>
          </ac:picMkLst>
        </pc:picChg>
        <pc:cxnChg chg="del">
          <ac:chgData name="Yoel Kortick" userId="167978f5-7f40-4909-85d5-d4149554ad4e" providerId="ADAL" clId="{6AC42148-21B4-468A-A70E-BFD120CB4336}" dt="2025-07-16T10:11:18.759" v="1230" actId="478"/>
          <ac:cxnSpMkLst>
            <pc:docMk/>
            <pc:sldMk cId="2059363401" sldId="782"/>
            <ac:cxnSpMk id="13" creationId="{C5E7BE7B-8268-6748-2AE9-E91384254219}"/>
          </ac:cxnSpMkLst>
        </pc:cxnChg>
        <pc:cxnChg chg="add">
          <ac:chgData name="Yoel Kortick" userId="167978f5-7f40-4909-85d5-d4149554ad4e" providerId="ADAL" clId="{6AC42148-21B4-468A-A70E-BFD120CB4336}" dt="2025-07-16T10:12:25.274" v="1287" actId="11529"/>
          <ac:cxnSpMkLst>
            <pc:docMk/>
            <pc:sldMk cId="2059363401" sldId="782"/>
            <ac:cxnSpMk id="14" creationId="{15EEDBDB-2A57-83EF-19B6-B9AC6E76E26B}"/>
          </ac:cxnSpMkLst>
        </pc:cxnChg>
        <pc:cxnChg chg="add mod">
          <ac:chgData name="Yoel Kortick" userId="167978f5-7f40-4909-85d5-d4149554ad4e" providerId="ADAL" clId="{6AC42148-21B4-468A-A70E-BFD120CB4336}" dt="2025-07-16T10:12:36.063" v="1290"/>
          <ac:cxnSpMkLst>
            <pc:docMk/>
            <pc:sldMk cId="2059363401" sldId="782"/>
            <ac:cxnSpMk id="15" creationId="{04540347-9E7A-F871-DC2F-C5337D09F608}"/>
          </ac:cxnSpMkLst>
        </pc:cxnChg>
      </pc:sldChg>
      <pc:sldChg chg="modSp del">
        <pc:chgData name="Yoel Kortick" userId="167978f5-7f40-4909-85d5-d4149554ad4e" providerId="ADAL" clId="{6AC42148-21B4-468A-A70E-BFD120CB4336}" dt="2025-07-16T10:12:41.878" v="1291" actId="47"/>
        <pc:sldMkLst>
          <pc:docMk/>
          <pc:sldMk cId="2797215365" sldId="783"/>
        </pc:sldMkLst>
        <pc:spChg chg="mod">
          <ac:chgData name="Yoel Kortick" userId="167978f5-7f40-4909-85d5-d4149554ad4e" providerId="ADAL" clId="{6AC42148-21B4-468A-A70E-BFD120CB4336}" dt="2025-07-16T09:51:09.257" v="743"/>
          <ac:spMkLst>
            <pc:docMk/>
            <pc:sldMk cId="2797215365" sldId="783"/>
            <ac:spMk id="10" creationId="{1E11838A-2EAE-49A8-71E0-7173166263F4}"/>
          </ac:spMkLst>
        </pc:spChg>
      </pc:sldChg>
      <pc:sldChg chg="modSp del">
        <pc:chgData name="Yoel Kortick" userId="167978f5-7f40-4909-85d5-d4149554ad4e" providerId="ADAL" clId="{6AC42148-21B4-468A-A70E-BFD120CB4336}" dt="2025-07-16T10:12:42.985" v="1292" actId="47"/>
        <pc:sldMkLst>
          <pc:docMk/>
          <pc:sldMk cId="862360035" sldId="784"/>
        </pc:sldMkLst>
        <pc:spChg chg="mod">
          <ac:chgData name="Yoel Kortick" userId="167978f5-7f40-4909-85d5-d4149554ad4e" providerId="ADAL" clId="{6AC42148-21B4-468A-A70E-BFD120CB4336}" dt="2025-07-16T09:51:09.257" v="743"/>
          <ac:spMkLst>
            <pc:docMk/>
            <pc:sldMk cId="862360035" sldId="784"/>
            <ac:spMk id="10" creationId="{787DA9AB-F610-2386-607A-665D89B0FEE1}"/>
          </ac:spMkLst>
        </pc:spChg>
      </pc:sldChg>
      <pc:sldChg chg="modSp del">
        <pc:chgData name="Yoel Kortick" userId="167978f5-7f40-4909-85d5-d4149554ad4e" providerId="ADAL" clId="{6AC42148-21B4-468A-A70E-BFD120CB4336}" dt="2025-07-16T10:12:43.778" v="1293" actId="47"/>
        <pc:sldMkLst>
          <pc:docMk/>
          <pc:sldMk cId="1299483372" sldId="785"/>
        </pc:sldMkLst>
        <pc:spChg chg="mod">
          <ac:chgData name="Yoel Kortick" userId="167978f5-7f40-4909-85d5-d4149554ad4e" providerId="ADAL" clId="{6AC42148-21B4-468A-A70E-BFD120CB4336}" dt="2025-07-16T09:51:09.257" v="743"/>
          <ac:spMkLst>
            <pc:docMk/>
            <pc:sldMk cId="1299483372" sldId="785"/>
            <ac:spMk id="10" creationId="{46C10637-A38F-79D6-B70B-9701643A0152}"/>
          </ac:spMkLst>
        </pc:spChg>
      </pc:sldChg>
      <pc:sldChg chg="modSp del">
        <pc:chgData name="Yoel Kortick" userId="167978f5-7f40-4909-85d5-d4149554ad4e" providerId="ADAL" clId="{6AC42148-21B4-468A-A70E-BFD120CB4336}" dt="2025-07-16T10:12:44.678" v="1294" actId="47"/>
        <pc:sldMkLst>
          <pc:docMk/>
          <pc:sldMk cId="879052641" sldId="786"/>
        </pc:sldMkLst>
        <pc:spChg chg="mod">
          <ac:chgData name="Yoel Kortick" userId="167978f5-7f40-4909-85d5-d4149554ad4e" providerId="ADAL" clId="{6AC42148-21B4-468A-A70E-BFD120CB4336}" dt="2025-07-16T09:51:09.257" v="743"/>
          <ac:spMkLst>
            <pc:docMk/>
            <pc:sldMk cId="879052641" sldId="786"/>
            <ac:spMk id="10" creationId="{4850A2AE-DF82-FECE-A2FE-7389A99079A5}"/>
          </ac:spMkLst>
        </pc:spChg>
      </pc:sldChg>
      <pc:sldChg chg="modSp del">
        <pc:chgData name="Yoel Kortick" userId="167978f5-7f40-4909-85d5-d4149554ad4e" providerId="ADAL" clId="{6AC42148-21B4-468A-A70E-BFD120CB4336}" dt="2025-07-16T10:12:45.396" v="1295" actId="47"/>
        <pc:sldMkLst>
          <pc:docMk/>
          <pc:sldMk cId="2111123914" sldId="787"/>
        </pc:sldMkLst>
        <pc:spChg chg="mod">
          <ac:chgData name="Yoel Kortick" userId="167978f5-7f40-4909-85d5-d4149554ad4e" providerId="ADAL" clId="{6AC42148-21B4-468A-A70E-BFD120CB4336}" dt="2025-07-16T09:51:09.257" v="743"/>
          <ac:spMkLst>
            <pc:docMk/>
            <pc:sldMk cId="2111123914" sldId="787"/>
            <ac:spMk id="10" creationId="{3C58D18F-6F41-B098-3FE6-6B117E6CB20B}"/>
          </ac:spMkLst>
        </pc:spChg>
      </pc:sldChg>
      <pc:sldChg chg="modSp del">
        <pc:chgData name="Yoel Kortick" userId="167978f5-7f40-4909-85d5-d4149554ad4e" providerId="ADAL" clId="{6AC42148-21B4-468A-A70E-BFD120CB4336}" dt="2025-07-16T10:12:46.039" v="1296" actId="47"/>
        <pc:sldMkLst>
          <pc:docMk/>
          <pc:sldMk cId="2148265952" sldId="788"/>
        </pc:sldMkLst>
        <pc:spChg chg="mod">
          <ac:chgData name="Yoel Kortick" userId="167978f5-7f40-4909-85d5-d4149554ad4e" providerId="ADAL" clId="{6AC42148-21B4-468A-A70E-BFD120CB4336}" dt="2025-07-16T09:51:09.257" v="743"/>
          <ac:spMkLst>
            <pc:docMk/>
            <pc:sldMk cId="2148265952" sldId="788"/>
            <ac:spMk id="10" creationId="{74827E07-0A33-E10D-BACD-CF1483378555}"/>
          </ac:spMkLst>
        </pc:spChg>
      </pc:sldChg>
      <pc:sldChg chg="modSp del">
        <pc:chgData name="Yoel Kortick" userId="167978f5-7f40-4909-85d5-d4149554ad4e" providerId="ADAL" clId="{6AC42148-21B4-468A-A70E-BFD120CB4336}" dt="2025-07-16T10:12:46.838" v="1297" actId="47"/>
        <pc:sldMkLst>
          <pc:docMk/>
          <pc:sldMk cId="2712614933" sldId="789"/>
        </pc:sldMkLst>
        <pc:spChg chg="mod">
          <ac:chgData name="Yoel Kortick" userId="167978f5-7f40-4909-85d5-d4149554ad4e" providerId="ADAL" clId="{6AC42148-21B4-468A-A70E-BFD120CB4336}" dt="2025-07-16T09:51:09.257" v="743"/>
          <ac:spMkLst>
            <pc:docMk/>
            <pc:sldMk cId="2712614933" sldId="789"/>
            <ac:spMk id="10" creationId="{CC76A386-F81B-B2D7-ED9E-24135EEE7211}"/>
          </ac:spMkLst>
        </pc:spChg>
      </pc:sldChg>
      <pc:sldChg chg="modSp del">
        <pc:chgData name="Yoel Kortick" userId="167978f5-7f40-4909-85d5-d4149554ad4e" providerId="ADAL" clId="{6AC42148-21B4-468A-A70E-BFD120CB4336}" dt="2025-07-16T10:12:48.057" v="1298" actId="47"/>
        <pc:sldMkLst>
          <pc:docMk/>
          <pc:sldMk cId="4055416924" sldId="790"/>
        </pc:sldMkLst>
        <pc:spChg chg="mod">
          <ac:chgData name="Yoel Kortick" userId="167978f5-7f40-4909-85d5-d4149554ad4e" providerId="ADAL" clId="{6AC42148-21B4-468A-A70E-BFD120CB4336}" dt="2025-07-16T09:51:09.257" v="743"/>
          <ac:spMkLst>
            <pc:docMk/>
            <pc:sldMk cId="4055416924" sldId="790"/>
            <ac:spMk id="10" creationId="{B786C969-85D8-5FD2-DE78-845A19186C31}"/>
          </ac:spMkLst>
        </pc:spChg>
      </pc:sldChg>
      <pc:sldChg chg="modSp">
        <pc:chgData name="Yoel Kortick" userId="167978f5-7f40-4909-85d5-d4149554ad4e" providerId="ADAL" clId="{6AC42148-21B4-468A-A70E-BFD120CB4336}" dt="2025-07-16T10:15:58.059" v="1299"/>
        <pc:sldMkLst>
          <pc:docMk/>
          <pc:sldMk cId="2500233840" sldId="791"/>
        </pc:sldMkLst>
        <pc:spChg chg="mod">
          <ac:chgData name="Yoel Kortick" userId="167978f5-7f40-4909-85d5-d4149554ad4e" providerId="ADAL" clId="{6AC42148-21B4-468A-A70E-BFD120CB4336}" dt="2025-07-16T10:15:58.059" v="1299"/>
          <ac:spMkLst>
            <pc:docMk/>
            <pc:sldMk cId="2500233840" sldId="791"/>
            <ac:spMk id="16" creationId="{8BFE5CD1-C1EF-828F-670E-6DDD2B2FD87E}"/>
          </ac:spMkLst>
        </pc:spChg>
      </pc:sldChg>
      <pc:sldChg chg="addSp delSp modSp mod">
        <pc:chgData name="Yoel Kortick" userId="167978f5-7f40-4909-85d5-d4149554ad4e" providerId="ADAL" clId="{6AC42148-21B4-468A-A70E-BFD120CB4336}" dt="2025-07-16T10:26:45.649" v="1391" actId="208"/>
        <pc:sldMkLst>
          <pc:docMk/>
          <pc:sldMk cId="515595815" sldId="792"/>
        </pc:sldMkLst>
        <pc:spChg chg="del">
          <ac:chgData name="Yoel Kortick" userId="167978f5-7f40-4909-85d5-d4149554ad4e" providerId="ADAL" clId="{6AC42148-21B4-468A-A70E-BFD120CB4336}" dt="2025-07-16T10:16:03.898" v="1300" actId="478"/>
          <ac:spMkLst>
            <pc:docMk/>
            <pc:sldMk cId="515595815" sldId="792"/>
            <ac:spMk id="6" creationId="{BA469EB0-6E5D-ADA0-E8ED-AB2D089BB9BD}"/>
          </ac:spMkLst>
        </pc:spChg>
        <pc:spChg chg="mod">
          <ac:chgData name="Yoel Kortick" userId="167978f5-7f40-4909-85d5-d4149554ad4e" providerId="ADAL" clId="{6AC42148-21B4-468A-A70E-BFD120CB4336}" dt="2025-07-16T10:15:58.059" v="1299"/>
          <ac:spMkLst>
            <pc:docMk/>
            <pc:sldMk cId="515595815" sldId="792"/>
            <ac:spMk id="10" creationId="{FD7EBAE7-16CE-1635-3472-609C93555EA9}"/>
          </ac:spMkLst>
        </pc:spChg>
        <pc:spChg chg="mod">
          <ac:chgData name="Yoel Kortick" userId="167978f5-7f40-4909-85d5-d4149554ad4e" providerId="ADAL" clId="{6AC42148-21B4-468A-A70E-BFD120CB4336}" dt="2025-07-16T10:25:01.395" v="1385" actId="313"/>
          <ac:spMkLst>
            <pc:docMk/>
            <pc:sldMk cId="515595815" sldId="792"/>
            <ac:spMk id="11" creationId="{FB84BCEF-9476-FC4F-1750-4771F9E5E0DD}"/>
          </ac:spMkLst>
        </pc:spChg>
        <pc:picChg chg="add mod">
          <ac:chgData name="Yoel Kortick" userId="167978f5-7f40-4909-85d5-d4149554ad4e" providerId="ADAL" clId="{6AC42148-21B4-468A-A70E-BFD120CB4336}" dt="2025-07-16T10:26:45.649" v="1391" actId="208"/>
          <ac:picMkLst>
            <pc:docMk/>
            <pc:sldMk cId="515595815" sldId="792"/>
            <ac:picMk id="3" creationId="{DE0B746B-8607-3CAF-FA24-DBAF2D9D4650}"/>
          </ac:picMkLst>
        </pc:picChg>
      </pc:sldChg>
      <pc:sldChg chg="modSp del">
        <pc:chgData name="Yoel Kortick" userId="167978f5-7f40-4909-85d5-d4149554ad4e" providerId="ADAL" clId="{6AC42148-21B4-468A-A70E-BFD120CB4336}" dt="2025-07-16T10:26:51.794" v="1392" actId="47"/>
        <pc:sldMkLst>
          <pc:docMk/>
          <pc:sldMk cId="230251095" sldId="793"/>
        </pc:sldMkLst>
        <pc:spChg chg="mod">
          <ac:chgData name="Yoel Kortick" userId="167978f5-7f40-4909-85d5-d4149554ad4e" providerId="ADAL" clId="{6AC42148-21B4-468A-A70E-BFD120CB4336}" dt="2025-07-16T10:15:58.059" v="1299"/>
          <ac:spMkLst>
            <pc:docMk/>
            <pc:sldMk cId="230251095" sldId="793"/>
            <ac:spMk id="10" creationId="{EF55FEA4-D40F-3E1F-8803-98280DDA1F27}"/>
          </ac:spMkLst>
        </pc:spChg>
      </pc:sldChg>
      <pc:sldChg chg="modSp del">
        <pc:chgData name="Yoel Kortick" userId="167978f5-7f40-4909-85d5-d4149554ad4e" providerId="ADAL" clId="{6AC42148-21B4-468A-A70E-BFD120CB4336}" dt="2025-07-16T10:26:52.751" v="1393" actId="47"/>
        <pc:sldMkLst>
          <pc:docMk/>
          <pc:sldMk cId="1893018390" sldId="794"/>
        </pc:sldMkLst>
        <pc:spChg chg="mod">
          <ac:chgData name="Yoel Kortick" userId="167978f5-7f40-4909-85d5-d4149554ad4e" providerId="ADAL" clId="{6AC42148-21B4-468A-A70E-BFD120CB4336}" dt="2025-07-16T10:15:58.059" v="1299"/>
          <ac:spMkLst>
            <pc:docMk/>
            <pc:sldMk cId="1893018390" sldId="794"/>
            <ac:spMk id="10" creationId="{23446590-D358-1207-03BA-CC8CAAAFEF61}"/>
          </ac:spMkLst>
        </pc:spChg>
      </pc:sldChg>
      <pc:sldChg chg="modSp del">
        <pc:chgData name="Yoel Kortick" userId="167978f5-7f40-4909-85d5-d4149554ad4e" providerId="ADAL" clId="{6AC42148-21B4-468A-A70E-BFD120CB4336}" dt="2025-07-16T10:26:53.428" v="1394" actId="47"/>
        <pc:sldMkLst>
          <pc:docMk/>
          <pc:sldMk cId="4278454948" sldId="795"/>
        </pc:sldMkLst>
        <pc:spChg chg="mod">
          <ac:chgData name="Yoel Kortick" userId="167978f5-7f40-4909-85d5-d4149554ad4e" providerId="ADAL" clId="{6AC42148-21B4-468A-A70E-BFD120CB4336}" dt="2025-07-16T10:15:58.059" v="1299"/>
          <ac:spMkLst>
            <pc:docMk/>
            <pc:sldMk cId="4278454948" sldId="795"/>
            <ac:spMk id="10" creationId="{39E9EA02-1B1F-4405-9A3F-401A95C3FB13}"/>
          </ac:spMkLst>
        </pc:spChg>
      </pc:sldChg>
      <pc:sldChg chg="modSp del">
        <pc:chgData name="Yoel Kortick" userId="167978f5-7f40-4909-85d5-d4149554ad4e" providerId="ADAL" clId="{6AC42148-21B4-468A-A70E-BFD120CB4336}" dt="2025-07-16T10:26:54.108" v="1395" actId="47"/>
        <pc:sldMkLst>
          <pc:docMk/>
          <pc:sldMk cId="768217346" sldId="796"/>
        </pc:sldMkLst>
        <pc:spChg chg="mod">
          <ac:chgData name="Yoel Kortick" userId="167978f5-7f40-4909-85d5-d4149554ad4e" providerId="ADAL" clId="{6AC42148-21B4-468A-A70E-BFD120CB4336}" dt="2025-07-16T10:15:58.059" v="1299"/>
          <ac:spMkLst>
            <pc:docMk/>
            <pc:sldMk cId="768217346" sldId="796"/>
            <ac:spMk id="10" creationId="{AF233B52-D95D-9B9C-2F24-CAE5093BC4E1}"/>
          </ac:spMkLst>
        </pc:spChg>
      </pc:sldChg>
      <pc:sldChg chg="modSp del">
        <pc:chgData name="Yoel Kortick" userId="167978f5-7f40-4909-85d5-d4149554ad4e" providerId="ADAL" clId="{6AC42148-21B4-468A-A70E-BFD120CB4336}" dt="2025-07-16T10:26:55.121" v="1396" actId="47"/>
        <pc:sldMkLst>
          <pc:docMk/>
          <pc:sldMk cId="1755535564" sldId="797"/>
        </pc:sldMkLst>
        <pc:spChg chg="mod">
          <ac:chgData name="Yoel Kortick" userId="167978f5-7f40-4909-85d5-d4149554ad4e" providerId="ADAL" clId="{6AC42148-21B4-468A-A70E-BFD120CB4336}" dt="2025-07-16T10:15:58.059" v="1299"/>
          <ac:spMkLst>
            <pc:docMk/>
            <pc:sldMk cId="1755535564" sldId="797"/>
            <ac:spMk id="10" creationId="{8EE2FF64-7B02-2283-893D-EAEC7643B382}"/>
          </ac:spMkLst>
        </pc:spChg>
      </pc:sldChg>
      <pc:sldChg chg="modSp del">
        <pc:chgData name="Yoel Kortick" userId="167978f5-7f40-4909-85d5-d4149554ad4e" providerId="ADAL" clId="{6AC42148-21B4-468A-A70E-BFD120CB4336}" dt="2025-07-16T10:26:55.805" v="1397" actId="47"/>
        <pc:sldMkLst>
          <pc:docMk/>
          <pc:sldMk cId="722916222" sldId="798"/>
        </pc:sldMkLst>
        <pc:spChg chg="mod">
          <ac:chgData name="Yoel Kortick" userId="167978f5-7f40-4909-85d5-d4149554ad4e" providerId="ADAL" clId="{6AC42148-21B4-468A-A70E-BFD120CB4336}" dt="2025-07-16T10:15:58.059" v="1299"/>
          <ac:spMkLst>
            <pc:docMk/>
            <pc:sldMk cId="722916222" sldId="798"/>
            <ac:spMk id="10" creationId="{D375DD4F-4675-507D-93D2-9E720B30E90E}"/>
          </ac:spMkLst>
        </pc:spChg>
      </pc:sldChg>
      <pc:sldChg chg="modSp del">
        <pc:chgData name="Yoel Kortick" userId="167978f5-7f40-4909-85d5-d4149554ad4e" providerId="ADAL" clId="{6AC42148-21B4-468A-A70E-BFD120CB4336}" dt="2025-07-16T10:26:56.609" v="1398" actId="47"/>
        <pc:sldMkLst>
          <pc:docMk/>
          <pc:sldMk cId="355340672" sldId="799"/>
        </pc:sldMkLst>
        <pc:spChg chg="mod">
          <ac:chgData name="Yoel Kortick" userId="167978f5-7f40-4909-85d5-d4149554ad4e" providerId="ADAL" clId="{6AC42148-21B4-468A-A70E-BFD120CB4336}" dt="2025-07-16T10:15:58.059" v="1299"/>
          <ac:spMkLst>
            <pc:docMk/>
            <pc:sldMk cId="355340672" sldId="799"/>
            <ac:spMk id="10" creationId="{CD6E21B2-E53F-51FD-C6A1-CC5D25B57AE3}"/>
          </ac:spMkLst>
        </pc:spChg>
      </pc:sldChg>
      <pc:sldChg chg="modSp del">
        <pc:chgData name="Yoel Kortick" userId="167978f5-7f40-4909-85d5-d4149554ad4e" providerId="ADAL" clId="{6AC42148-21B4-468A-A70E-BFD120CB4336}" dt="2025-07-16T10:26:57.483" v="1399" actId="47"/>
        <pc:sldMkLst>
          <pc:docMk/>
          <pc:sldMk cId="579341989" sldId="800"/>
        </pc:sldMkLst>
        <pc:spChg chg="mod">
          <ac:chgData name="Yoel Kortick" userId="167978f5-7f40-4909-85d5-d4149554ad4e" providerId="ADAL" clId="{6AC42148-21B4-468A-A70E-BFD120CB4336}" dt="2025-07-16T10:15:58.059" v="1299"/>
          <ac:spMkLst>
            <pc:docMk/>
            <pc:sldMk cId="579341989" sldId="800"/>
            <ac:spMk id="10" creationId="{2FEDEF5F-1033-AA9B-4DD0-B3FD252A8D4E}"/>
          </ac:spMkLst>
        </pc:spChg>
      </pc:sldChg>
      <pc:sldChg chg="modSp del">
        <pc:chgData name="Yoel Kortick" userId="167978f5-7f40-4909-85d5-d4149554ad4e" providerId="ADAL" clId="{6AC42148-21B4-468A-A70E-BFD120CB4336}" dt="2025-07-16T10:26:58.173" v="1400" actId="47"/>
        <pc:sldMkLst>
          <pc:docMk/>
          <pc:sldMk cId="2242412684" sldId="801"/>
        </pc:sldMkLst>
        <pc:spChg chg="mod">
          <ac:chgData name="Yoel Kortick" userId="167978f5-7f40-4909-85d5-d4149554ad4e" providerId="ADAL" clId="{6AC42148-21B4-468A-A70E-BFD120CB4336}" dt="2025-07-16T10:15:58.059" v="1299"/>
          <ac:spMkLst>
            <pc:docMk/>
            <pc:sldMk cId="2242412684" sldId="801"/>
            <ac:spMk id="10" creationId="{4FFCC8B4-E9D5-4084-995B-09747B454A24}"/>
          </ac:spMkLst>
        </pc:spChg>
      </pc:sldChg>
      <pc:sldChg chg="modSp del">
        <pc:chgData name="Yoel Kortick" userId="167978f5-7f40-4909-85d5-d4149554ad4e" providerId="ADAL" clId="{6AC42148-21B4-468A-A70E-BFD120CB4336}" dt="2025-07-16T10:26:58.908" v="1401" actId="47"/>
        <pc:sldMkLst>
          <pc:docMk/>
          <pc:sldMk cId="4158902457" sldId="802"/>
        </pc:sldMkLst>
        <pc:spChg chg="mod">
          <ac:chgData name="Yoel Kortick" userId="167978f5-7f40-4909-85d5-d4149554ad4e" providerId="ADAL" clId="{6AC42148-21B4-468A-A70E-BFD120CB4336}" dt="2025-07-16T10:15:58.059" v="1299"/>
          <ac:spMkLst>
            <pc:docMk/>
            <pc:sldMk cId="4158902457" sldId="802"/>
            <ac:spMk id="10" creationId="{C716174C-2FFE-EC63-EAC2-E5AE50871188}"/>
          </ac:spMkLst>
        </pc:spChg>
      </pc:sldChg>
      <pc:sldChg chg="modSp del">
        <pc:chgData name="Yoel Kortick" userId="167978f5-7f40-4909-85d5-d4149554ad4e" providerId="ADAL" clId="{6AC42148-21B4-468A-A70E-BFD120CB4336}" dt="2025-07-16T10:27:00.253" v="1402" actId="47"/>
        <pc:sldMkLst>
          <pc:docMk/>
          <pc:sldMk cId="1233154170" sldId="803"/>
        </pc:sldMkLst>
        <pc:spChg chg="mod">
          <ac:chgData name="Yoel Kortick" userId="167978f5-7f40-4909-85d5-d4149554ad4e" providerId="ADAL" clId="{6AC42148-21B4-468A-A70E-BFD120CB4336}" dt="2025-07-16T10:15:58.059" v="1299"/>
          <ac:spMkLst>
            <pc:docMk/>
            <pc:sldMk cId="1233154170" sldId="803"/>
            <ac:spMk id="10" creationId="{2DA9AE2E-EB34-BF40-7FF7-60462A847A8E}"/>
          </ac:spMkLst>
        </pc:spChg>
      </pc:sldChg>
      <pc:sldChg chg="del">
        <pc:chgData name="Yoel Kortick" userId="167978f5-7f40-4909-85d5-d4149554ad4e" providerId="ADAL" clId="{6AC42148-21B4-468A-A70E-BFD120CB4336}" dt="2025-07-16T09:45:14.064" v="579" actId="47"/>
        <pc:sldMkLst>
          <pc:docMk/>
          <pc:sldMk cId="3594370816" sldId="804"/>
        </pc:sldMkLst>
      </pc:sldChg>
      <pc:sldChg chg="modSp">
        <pc:chgData name="Yoel Kortick" userId="167978f5-7f40-4909-85d5-d4149554ad4e" providerId="ADAL" clId="{6AC42148-21B4-468A-A70E-BFD120CB4336}" dt="2025-07-16T10:42:06.450" v="2450"/>
        <pc:sldMkLst>
          <pc:docMk/>
          <pc:sldMk cId="504963029" sldId="805"/>
        </pc:sldMkLst>
        <pc:spChg chg="mod">
          <ac:chgData name="Yoel Kortick" userId="167978f5-7f40-4909-85d5-d4149554ad4e" providerId="ADAL" clId="{6AC42148-21B4-468A-A70E-BFD120CB4336}" dt="2025-07-16T10:42:06.450" v="2450"/>
          <ac:spMkLst>
            <pc:docMk/>
            <pc:sldMk cId="504963029" sldId="805"/>
            <ac:spMk id="16" creationId="{444EC2D0-AA57-DF5F-CA84-91F329886FD6}"/>
          </ac:spMkLst>
        </pc:spChg>
      </pc:sldChg>
      <pc:sldChg chg="delSp modSp mod">
        <pc:chgData name="Yoel Kortick" userId="167978f5-7f40-4909-85d5-d4149554ad4e" providerId="ADAL" clId="{6AC42148-21B4-468A-A70E-BFD120CB4336}" dt="2025-07-16T10:58:26.999" v="3042" actId="255"/>
        <pc:sldMkLst>
          <pc:docMk/>
          <pc:sldMk cId="313030847" sldId="806"/>
        </pc:sldMkLst>
        <pc:spChg chg="del">
          <ac:chgData name="Yoel Kortick" userId="167978f5-7f40-4909-85d5-d4149554ad4e" providerId="ADAL" clId="{6AC42148-21B4-468A-A70E-BFD120CB4336}" dt="2025-07-16T10:46:46.351" v="2688" actId="478"/>
          <ac:spMkLst>
            <pc:docMk/>
            <pc:sldMk cId="313030847" sldId="806"/>
            <ac:spMk id="2" creationId="{49548203-64A8-8CFC-4728-A531FC015117}"/>
          </ac:spMkLst>
        </pc:spChg>
        <pc:spChg chg="mod">
          <ac:chgData name="Yoel Kortick" userId="167978f5-7f40-4909-85d5-d4149554ad4e" providerId="ADAL" clId="{6AC42148-21B4-468A-A70E-BFD120CB4336}" dt="2025-07-16T10:42:06.450" v="2450"/>
          <ac:spMkLst>
            <pc:docMk/>
            <pc:sldMk cId="313030847" sldId="806"/>
            <ac:spMk id="10" creationId="{A9946A5F-7443-4E35-CA45-63B5CE68243B}"/>
          </ac:spMkLst>
        </pc:spChg>
        <pc:spChg chg="mod">
          <ac:chgData name="Yoel Kortick" userId="167978f5-7f40-4909-85d5-d4149554ad4e" providerId="ADAL" clId="{6AC42148-21B4-468A-A70E-BFD120CB4336}" dt="2025-07-16T10:58:26.999" v="3042" actId="255"/>
          <ac:spMkLst>
            <pc:docMk/>
            <pc:sldMk cId="313030847" sldId="806"/>
            <ac:spMk id="11" creationId="{0289A3D1-5678-4B67-0199-97A672780C8C}"/>
          </ac:spMkLst>
        </pc:spChg>
      </pc:sldChg>
      <pc:sldChg chg="addSp modSp mod">
        <pc:chgData name="Yoel Kortick" userId="167978f5-7f40-4909-85d5-d4149554ad4e" providerId="ADAL" clId="{6AC42148-21B4-468A-A70E-BFD120CB4336}" dt="2025-07-16T10:52:16.300" v="2846" actId="14100"/>
        <pc:sldMkLst>
          <pc:docMk/>
          <pc:sldMk cId="3667696901" sldId="807"/>
        </pc:sldMkLst>
        <pc:spChg chg="add">
          <ac:chgData name="Yoel Kortick" userId="167978f5-7f40-4909-85d5-d4149554ad4e" providerId="ADAL" clId="{6AC42148-21B4-468A-A70E-BFD120CB4336}" dt="2025-07-16T10:51:14.840" v="2831" actId="11529"/>
          <ac:spMkLst>
            <pc:docMk/>
            <pc:sldMk cId="3667696901" sldId="807"/>
            <ac:spMk id="4" creationId="{7077872A-FFC5-956B-C92C-4ACA2F755548}"/>
          </ac:spMkLst>
        </pc:spChg>
        <pc:spChg chg="add mod">
          <ac:chgData name="Yoel Kortick" userId="167978f5-7f40-4909-85d5-d4149554ad4e" providerId="ADAL" clId="{6AC42148-21B4-468A-A70E-BFD120CB4336}" dt="2025-07-16T10:52:13.230" v="2845" actId="1076"/>
          <ac:spMkLst>
            <pc:docMk/>
            <pc:sldMk cId="3667696901" sldId="807"/>
            <ac:spMk id="5" creationId="{4616D9C7-F71D-1931-4006-1A2CB45C0DA9}"/>
          </ac:spMkLst>
        </pc:spChg>
        <pc:spChg chg="mod">
          <ac:chgData name="Yoel Kortick" userId="167978f5-7f40-4909-85d5-d4149554ad4e" providerId="ADAL" clId="{6AC42148-21B4-468A-A70E-BFD120CB4336}" dt="2025-07-16T10:42:06.450" v="2450"/>
          <ac:spMkLst>
            <pc:docMk/>
            <pc:sldMk cId="3667696901" sldId="807"/>
            <ac:spMk id="10" creationId="{D1EBC4C8-7F73-86CE-86F5-9D56DB6E3A99}"/>
          </ac:spMkLst>
        </pc:spChg>
        <pc:spChg chg="mod">
          <ac:chgData name="Yoel Kortick" userId="167978f5-7f40-4909-85d5-d4149554ad4e" providerId="ADAL" clId="{6AC42148-21B4-468A-A70E-BFD120CB4336}" dt="2025-07-16T10:51:19.909" v="2839" actId="20577"/>
          <ac:spMkLst>
            <pc:docMk/>
            <pc:sldMk cId="3667696901" sldId="807"/>
            <ac:spMk id="11" creationId="{FBB66BDA-0BFF-A8A9-B188-701392148895}"/>
          </ac:spMkLst>
        </pc:spChg>
        <pc:picChg chg="add mod">
          <ac:chgData name="Yoel Kortick" userId="167978f5-7f40-4909-85d5-d4149554ad4e" providerId="ADAL" clId="{6AC42148-21B4-468A-A70E-BFD120CB4336}" dt="2025-07-16T10:51:08.985" v="2830" actId="208"/>
          <ac:picMkLst>
            <pc:docMk/>
            <pc:sldMk cId="3667696901" sldId="807"/>
            <ac:picMk id="3" creationId="{8CE2B945-F52D-7EF9-A6B4-095A16C45670}"/>
          </ac:picMkLst>
        </pc:picChg>
        <pc:cxnChg chg="add mod">
          <ac:chgData name="Yoel Kortick" userId="167978f5-7f40-4909-85d5-d4149554ad4e" providerId="ADAL" clId="{6AC42148-21B4-468A-A70E-BFD120CB4336}" dt="2025-07-16T10:52:16.300" v="2846" actId="14100"/>
          <ac:cxnSpMkLst>
            <pc:docMk/>
            <pc:sldMk cId="3667696901" sldId="807"/>
            <ac:cxnSpMk id="6" creationId="{C006CC1F-2ECF-5894-F679-38CC9B514C35}"/>
          </ac:cxnSpMkLst>
        </pc:cxnChg>
      </pc:sldChg>
      <pc:sldChg chg="addSp delSp modSp mod">
        <pc:chgData name="Yoel Kortick" userId="167978f5-7f40-4909-85d5-d4149554ad4e" providerId="ADAL" clId="{6AC42148-21B4-468A-A70E-BFD120CB4336}" dt="2025-07-16T10:53:33.570" v="2949" actId="208"/>
        <pc:sldMkLst>
          <pc:docMk/>
          <pc:sldMk cId="1232612822" sldId="808"/>
        </pc:sldMkLst>
        <pc:spChg chg="mod">
          <ac:chgData name="Yoel Kortick" userId="167978f5-7f40-4909-85d5-d4149554ad4e" providerId="ADAL" clId="{6AC42148-21B4-468A-A70E-BFD120CB4336}" dt="2025-07-16T10:53:25.190" v="2946" actId="14100"/>
          <ac:spMkLst>
            <pc:docMk/>
            <pc:sldMk cId="1232612822" sldId="808"/>
            <ac:spMk id="5" creationId="{963AB5C2-CA50-18C7-825B-412989C7A370}"/>
          </ac:spMkLst>
        </pc:spChg>
        <pc:spChg chg="add mod">
          <ac:chgData name="Yoel Kortick" userId="167978f5-7f40-4909-85d5-d4149554ad4e" providerId="ADAL" clId="{6AC42148-21B4-468A-A70E-BFD120CB4336}" dt="2025-07-16T10:53:31.200" v="2948" actId="14100"/>
          <ac:spMkLst>
            <pc:docMk/>
            <pc:sldMk cId="1232612822" sldId="808"/>
            <ac:spMk id="6" creationId="{3ABCD755-0F6E-F8F7-A52C-B27FE80CFD41}"/>
          </ac:spMkLst>
        </pc:spChg>
        <pc:spChg chg="mod">
          <ac:chgData name="Yoel Kortick" userId="167978f5-7f40-4909-85d5-d4149554ad4e" providerId="ADAL" clId="{6AC42148-21B4-468A-A70E-BFD120CB4336}" dt="2025-07-16T10:42:06.450" v="2450"/>
          <ac:spMkLst>
            <pc:docMk/>
            <pc:sldMk cId="1232612822" sldId="808"/>
            <ac:spMk id="10" creationId="{6D2617D8-EA81-5F68-59BB-175F5055A860}"/>
          </ac:spMkLst>
        </pc:spChg>
        <pc:spChg chg="mod">
          <ac:chgData name="Yoel Kortick" userId="167978f5-7f40-4909-85d5-d4149554ad4e" providerId="ADAL" clId="{6AC42148-21B4-468A-A70E-BFD120CB4336}" dt="2025-07-16T10:53:02.781" v="2936" actId="20577"/>
          <ac:spMkLst>
            <pc:docMk/>
            <pc:sldMk cId="1232612822" sldId="808"/>
            <ac:spMk id="11" creationId="{45967323-AECE-931F-5364-D93B8A74EDC7}"/>
          </ac:spMkLst>
        </pc:spChg>
        <pc:spChg chg="del">
          <ac:chgData name="Yoel Kortick" userId="167978f5-7f40-4909-85d5-d4149554ad4e" providerId="ADAL" clId="{6AC42148-21B4-468A-A70E-BFD120CB4336}" dt="2025-07-16T10:53:08.792" v="2938" actId="478"/>
          <ac:spMkLst>
            <pc:docMk/>
            <pc:sldMk cId="1232612822" sldId="808"/>
            <ac:spMk id="12" creationId="{190991A6-E956-03EC-7446-6DEC99DA0DC9}"/>
          </ac:spMkLst>
        </pc:spChg>
        <pc:picChg chg="del">
          <ac:chgData name="Yoel Kortick" userId="167978f5-7f40-4909-85d5-d4149554ad4e" providerId="ADAL" clId="{6AC42148-21B4-468A-A70E-BFD120CB4336}" dt="2025-07-16T10:53:05.787" v="2937" actId="478"/>
          <ac:picMkLst>
            <pc:docMk/>
            <pc:sldMk cId="1232612822" sldId="808"/>
            <ac:picMk id="3" creationId="{B13179DD-849F-A5B6-158F-636B974DFB7A}"/>
          </ac:picMkLst>
        </pc:picChg>
        <pc:picChg chg="add mod ord">
          <ac:chgData name="Yoel Kortick" userId="167978f5-7f40-4909-85d5-d4149554ad4e" providerId="ADAL" clId="{6AC42148-21B4-468A-A70E-BFD120CB4336}" dt="2025-07-16T10:53:33.570" v="2949" actId="208"/>
          <ac:picMkLst>
            <pc:docMk/>
            <pc:sldMk cId="1232612822" sldId="808"/>
            <ac:picMk id="4" creationId="{BB2F5A2D-0C73-295D-4C5E-6B100BA4C970}"/>
          </ac:picMkLst>
        </pc:picChg>
        <pc:cxnChg chg="del">
          <ac:chgData name="Yoel Kortick" userId="167978f5-7f40-4909-85d5-d4149554ad4e" providerId="ADAL" clId="{6AC42148-21B4-468A-A70E-BFD120CB4336}" dt="2025-07-16T10:53:09.650" v="2939" actId="478"/>
          <ac:cxnSpMkLst>
            <pc:docMk/>
            <pc:sldMk cId="1232612822" sldId="808"/>
            <ac:cxnSpMk id="14" creationId="{5D27D61E-A64D-D87A-EF0C-DC9DA4A9B0CA}"/>
          </ac:cxnSpMkLst>
        </pc:cxnChg>
      </pc:sldChg>
      <pc:sldChg chg="modSp del">
        <pc:chgData name="Yoel Kortick" userId="167978f5-7f40-4909-85d5-d4149554ad4e" providerId="ADAL" clId="{6AC42148-21B4-468A-A70E-BFD120CB4336}" dt="2025-07-16T10:53:38.334" v="2950" actId="47"/>
        <pc:sldMkLst>
          <pc:docMk/>
          <pc:sldMk cId="1842780023" sldId="809"/>
        </pc:sldMkLst>
        <pc:spChg chg="mod">
          <ac:chgData name="Yoel Kortick" userId="167978f5-7f40-4909-85d5-d4149554ad4e" providerId="ADAL" clId="{6AC42148-21B4-468A-A70E-BFD120CB4336}" dt="2025-07-16T10:42:06.450" v="2450"/>
          <ac:spMkLst>
            <pc:docMk/>
            <pc:sldMk cId="1842780023" sldId="809"/>
            <ac:spMk id="10" creationId="{D4D46C9E-C912-DE84-DE57-89A4DB0ABA32}"/>
          </ac:spMkLst>
        </pc:spChg>
      </pc:sldChg>
      <pc:sldChg chg="modSp del">
        <pc:chgData name="Yoel Kortick" userId="167978f5-7f40-4909-85d5-d4149554ad4e" providerId="ADAL" clId="{6AC42148-21B4-468A-A70E-BFD120CB4336}" dt="2025-07-16T10:53:38.334" v="2950" actId="47"/>
        <pc:sldMkLst>
          <pc:docMk/>
          <pc:sldMk cId="4206261867" sldId="810"/>
        </pc:sldMkLst>
        <pc:spChg chg="mod">
          <ac:chgData name="Yoel Kortick" userId="167978f5-7f40-4909-85d5-d4149554ad4e" providerId="ADAL" clId="{6AC42148-21B4-468A-A70E-BFD120CB4336}" dt="2025-07-16T10:42:06.450" v="2450"/>
          <ac:spMkLst>
            <pc:docMk/>
            <pc:sldMk cId="4206261867" sldId="810"/>
            <ac:spMk id="10" creationId="{0CCC0813-9FA2-97C3-06D1-60C331E2AEDB}"/>
          </ac:spMkLst>
        </pc:spChg>
      </pc:sldChg>
      <pc:sldChg chg="modSp del">
        <pc:chgData name="Yoel Kortick" userId="167978f5-7f40-4909-85d5-d4149554ad4e" providerId="ADAL" clId="{6AC42148-21B4-468A-A70E-BFD120CB4336}" dt="2025-07-16T10:53:38.334" v="2950" actId="47"/>
        <pc:sldMkLst>
          <pc:docMk/>
          <pc:sldMk cId="4224956747" sldId="811"/>
        </pc:sldMkLst>
        <pc:spChg chg="mod">
          <ac:chgData name="Yoel Kortick" userId="167978f5-7f40-4909-85d5-d4149554ad4e" providerId="ADAL" clId="{6AC42148-21B4-468A-A70E-BFD120CB4336}" dt="2025-07-16T10:42:06.450" v="2450"/>
          <ac:spMkLst>
            <pc:docMk/>
            <pc:sldMk cId="4224956747" sldId="811"/>
            <ac:spMk id="10" creationId="{60B9D024-85DC-26A1-F2DD-39571BF1768E}"/>
          </ac:spMkLst>
        </pc:spChg>
      </pc:sldChg>
      <pc:sldChg chg="modSp del">
        <pc:chgData name="Yoel Kortick" userId="167978f5-7f40-4909-85d5-d4149554ad4e" providerId="ADAL" clId="{6AC42148-21B4-468A-A70E-BFD120CB4336}" dt="2025-07-16T10:53:38.334" v="2950" actId="47"/>
        <pc:sldMkLst>
          <pc:docMk/>
          <pc:sldMk cId="1918437984" sldId="812"/>
        </pc:sldMkLst>
        <pc:spChg chg="mod">
          <ac:chgData name="Yoel Kortick" userId="167978f5-7f40-4909-85d5-d4149554ad4e" providerId="ADAL" clId="{6AC42148-21B4-468A-A70E-BFD120CB4336}" dt="2025-07-16T10:42:06.450" v="2450"/>
          <ac:spMkLst>
            <pc:docMk/>
            <pc:sldMk cId="1918437984" sldId="812"/>
            <ac:spMk id="10" creationId="{511F46F1-1F96-5F80-5E3C-8B036961215E}"/>
          </ac:spMkLst>
        </pc:spChg>
      </pc:sldChg>
      <pc:sldChg chg="modSp del">
        <pc:chgData name="Yoel Kortick" userId="167978f5-7f40-4909-85d5-d4149554ad4e" providerId="ADAL" clId="{6AC42148-21B4-468A-A70E-BFD120CB4336}" dt="2025-07-16T10:53:38.334" v="2950" actId="47"/>
        <pc:sldMkLst>
          <pc:docMk/>
          <pc:sldMk cId="4209643275" sldId="813"/>
        </pc:sldMkLst>
        <pc:spChg chg="mod">
          <ac:chgData name="Yoel Kortick" userId="167978f5-7f40-4909-85d5-d4149554ad4e" providerId="ADAL" clId="{6AC42148-21B4-468A-A70E-BFD120CB4336}" dt="2025-07-16T10:42:06.450" v="2450"/>
          <ac:spMkLst>
            <pc:docMk/>
            <pc:sldMk cId="4209643275" sldId="813"/>
            <ac:spMk id="10" creationId="{F44C8B33-7EC3-9455-D66D-72FF568D6506}"/>
          </ac:spMkLst>
        </pc:spChg>
      </pc:sldChg>
      <pc:sldChg chg="modSp del">
        <pc:chgData name="Yoel Kortick" userId="167978f5-7f40-4909-85d5-d4149554ad4e" providerId="ADAL" clId="{6AC42148-21B4-468A-A70E-BFD120CB4336}" dt="2025-07-16T10:53:38.334" v="2950" actId="47"/>
        <pc:sldMkLst>
          <pc:docMk/>
          <pc:sldMk cId="1794263852" sldId="814"/>
        </pc:sldMkLst>
        <pc:spChg chg="mod">
          <ac:chgData name="Yoel Kortick" userId="167978f5-7f40-4909-85d5-d4149554ad4e" providerId="ADAL" clId="{6AC42148-21B4-468A-A70E-BFD120CB4336}" dt="2025-07-16T10:42:06.450" v="2450"/>
          <ac:spMkLst>
            <pc:docMk/>
            <pc:sldMk cId="1794263852" sldId="814"/>
            <ac:spMk id="10" creationId="{A433717C-ACB5-859D-86E4-2B6008C5B6EB}"/>
          </ac:spMkLst>
        </pc:spChg>
      </pc:sldChg>
      <pc:sldChg chg="modSp del">
        <pc:chgData name="Yoel Kortick" userId="167978f5-7f40-4909-85d5-d4149554ad4e" providerId="ADAL" clId="{6AC42148-21B4-468A-A70E-BFD120CB4336}" dt="2025-07-16T10:53:38.334" v="2950" actId="47"/>
        <pc:sldMkLst>
          <pc:docMk/>
          <pc:sldMk cId="4223888166" sldId="815"/>
        </pc:sldMkLst>
        <pc:spChg chg="mod">
          <ac:chgData name="Yoel Kortick" userId="167978f5-7f40-4909-85d5-d4149554ad4e" providerId="ADAL" clId="{6AC42148-21B4-468A-A70E-BFD120CB4336}" dt="2025-07-16T10:42:06.450" v="2450"/>
          <ac:spMkLst>
            <pc:docMk/>
            <pc:sldMk cId="4223888166" sldId="815"/>
            <ac:spMk id="10" creationId="{C243DB72-0376-A1A9-6102-CFFDA7B09283}"/>
          </ac:spMkLst>
        </pc:spChg>
      </pc:sldChg>
      <pc:sldChg chg="modSp del">
        <pc:chgData name="Yoel Kortick" userId="167978f5-7f40-4909-85d5-d4149554ad4e" providerId="ADAL" clId="{6AC42148-21B4-468A-A70E-BFD120CB4336}" dt="2025-07-16T10:53:38.334" v="2950" actId="47"/>
        <pc:sldMkLst>
          <pc:docMk/>
          <pc:sldMk cId="4063155472" sldId="816"/>
        </pc:sldMkLst>
        <pc:spChg chg="mod">
          <ac:chgData name="Yoel Kortick" userId="167978f5-7f40-4909-85d5-d4149554ad4e" providerId="ADAL" clId="{6AC42148-21B4-468A-A70E-BFD120CB4336}" dt="2025-07-16T10:42:06.450" v="2450"/>
          <ac:spMkLst>
            <pc:docMk/>
            <pc:sldMk cId="4063155472" sldId="816"/>
            <ac:spMk id="10" creationId="{004228C8-66D9-7292-3528-0033E1889A78}"/>
          </ac:spMkLst>
        </pc:spChg>
      </pc:sldChg>
      <pc:sldChg chg="modSp del">
        <pc:chgData name="Yoel Kortick" userId="167978f5-7f40-4909-85d5-d4149554ad4e" providerId="ADAL" clId="{6AC42148-21B4-468A-A70E-BFD120CB4336}" dt="2025-07-16T10:53:38.334" v="2950" actId="47"/>
        <pc:sldMkLst>
          <pc:docMk/>
          <pc:sldMk cId="1333490209" sldId="817"/>
        </pc:sldMkLst>
        <pc:spChg chg="mod">
          <ac:chgData name="Yoel Kortick" userId="167978f5-7f40-4909-85d5-d4149554ad4e" providerId="ADAL" clId="{6AC42148-21B4-468A-A70E-BFD120CB4336}" dt="2025-07-16T10:42:06.450" v="2450"/>
          <ac:spMkLst>
            <pc:docMk/>
            <pc:sldMk cId="1333490209" sldId="817"/>
            <ac:spMk id="10" creationId="{82FF49C9-F5EA-6034-51EE-B50B466DC499}"/>
          </ac:spMkLst>
        </pc:spChg>
      </pc:sldChg>
      <pc:sldChg chg="addSp delSp modSp mod">
        <pc:chgData name="Yoel Kortick" userId="167978f5-7f40-4909-85d5-d4149554ad4e" providerId="ADAL" clId="{6AC42148-21B4-468A-A70E-BFD120CB4336}" dt="2025-07-16T10:49:58.202" v="2743" actId="1076"/>
        <pc:sldMkLst>
          <pc:docMk/>
          <pc:sldMk cId="251885253" sldId="818"/>
        </pc:sldMkLst>
        <pc:spChg chg="add del mod">
          <ac:chgData name="Yoel Kortick" userId="167978f5-7f40-4909-85d5-d4149554ad4e" providerId="ADAL" clId="{6AC42148-21B4-468A-A70E-BFD120CB4336}" dt="2025-07-16T10:47:35.018" v="2695" actId="478"/>
          <ac:spMkLst>
            <pc:docMk/>
            <pc:sldMk cId="251885253" sldId="818"/>
            <ac:spMk id="3" creationId="{8858115F-5F12-8500-7940-57D0A83974F1}"/>
          </ac:spMkLst>
        </pc:spChg>
        <pc:spChg chg="mod">
          <ac:chgData name="Yoel Kortick" userId="167978f5-7f40-4909-85d5-d4149554ad4e" providerId="ADAL" clId="{6AC42148-21B4-468A-A70E-BFD120CB4336}" dt="2025-07-16T10:47:51.252" v="2703" actId="14100"/>
          <ac:spMkLst>
            <pc:docMk/>
            <pc:sldMk cId="251885253" sldId="818"/>
            <ac:spMk id="4" creationId="{DA0711D7-DADC-84E7-6ADF-4A30BA4FA8B7}"/>
          </ac:spMkLst>
        </pc:spChg>
        <pc:spChg chg="add mod">
          <ac:chgData name="Yoel Kortick" userId="167978f5-7f40-4909-85d5-d4149554ad4e" providerId="ADAL" clId="{6AC42148-21B4-468A-A70E-BFD120CB4336}" dt="2025-07-16T10:49:58.202" v="2743" actId="1076"/>
          <ac:spMkLst>
            <pc:docMk/>
            <pc:sldMk cId="251885253" sldId="818"/>
            <ac:spMk id="7" creationId="{97E71C82-C565-87F9-D3AB-4B1E852E9013}"/>
          </ac:spMkLst>
        </pc:spChg>
        <pc:spChg chg="mod">
          <ac:chgData name="Yoel Kortick" userId="167978f5-7f40-4909-85d5-d4149554ad4e" providerId="ADAL" clId="{6AC42148-21B4-468A-A70E-BFD120CB4336}" dt="2025-07-16T10:42:06.450" v="2450"/>
          <ac:spMkLst>
            <pc:docMk/>
            <pc:sldMk cId="251885253" sldId="818"/>
            <ac:spMk id="10" creationId="{AF12C9DC-8A97-B41F-894D-65BBAA271EBF}"/>
          </ac:spMkLst>
        </pc:spChg>
        <pc:spChg chg="del">
          <ac:chgData name="Yoel Kortick" userId="167978f5-7f40-4909-85d5-d4149554ad4e" providerId="ADAL" clId="{6AC42148-21B4-468A-A70E-BFD120CB4336}" dt="2025-07-16T10:47:33.749" v="2694" actId="478"/>
          <ac:spMkLst>
            <pc:docMk/>
            <pc:sldMk cId="251885253" sldId="818"/>
            <ac:spMk id="11" creationId="{9BA15A97-C2C2-EAC8-5BA1-9D911F92F8C5}"/>
          </ac:spMkLst>
        </pc:spChg>
        <pc:picChg chg="add mod ord">
          <ac:chgData name="Yoel Kortick" userId="167978f5-7f40-4909-85d5-d4149554ad4e" providerId="ADAL" clId="{6AC42148-21B4-468A-A70E-BFD120CB4336}" dt="2025-07-16T10:47:44.893" v="2701" actId="167"/>
          <ac:picMkLst>
            <pc:docMk/>
            <pc:sldMk cId="251885253" sldId="818"/>
            <ac:picMk id="6" creationId="{0D669662-87C6-9EDD-9848-A4438D55CFC4}"/>
          </ac:picMkLst>
        </pc:picChg>
        <pc:picChg chg="del">
          <ac:chgData name="Yoel Kortick" userId="167978f5-7f40-4909-85d5-d4149554ad4e" providerId="ADAL" clId="{6AC42148-21B4-468A-A70E-BFD120CB4336}" dt="2025-07-16T10:47:35.918" v="2696" actId="478"/>
          <ac:picMkLst>
            <pc:docMk/>
            <pc:sldMk cId="251885253" sldId="818"/>
            <ac:picMk id="12" creationId="{8B40AB2E-5FD4-6483-F28D-5CE21BF7AD2E}"/>
          </ac:picMkLst>
        </pc:picChg>
        <pc:cxnChg chg="add mod">
          <ac:chgData name="Yoel Kortick" userId="167978f5-7f40-4909-85d5-d4149554ad4e" providerId="ADAL" clId="{6AC42148-21B4-468A-A70E-BFD120CB4336}" dt="2025-07-16T10:49:53.771" v="2742" actId="14100"/>
          <ac:cxnSpMkLst>
            <pc:docMk/>
            <pc:sldMk cId="251885253" sldId="818"/>
            <ac:cxnSpMk id="8" creationId="{35282388-5F24-EE79-1671-B4AD65EF70ED}"/>
          </ac:cxnSpMkLst>
        </pc:cxnChg>
      </pc:sldChg>
      <pc:sldChg chg="modSp del">
        <pc:chgData name="Yoel Kortick" userId="167978f5-7f40-4909-85d5-d4149554ad4e" providerId="ADAL" clId="{6AC42148-21B4-468A-A70E-BFD120CB4336}" dt="2025-07-16T10:53:38.334" v="2950" actId="47"/>
        <pc:sldMkLst>
          <pc:docMk/>
          <pc:sldMk cId="631565934" sldId="819"/>
        </pc:sldMkLst>
        <pc:spChg chg="mod">
          <ac:chgData name="Yoel Kortick" userId="167978f5-7f40-4909-85d5-d4149554ad4e" providerId="ADAL" clId="{6AC42148-21B4-468A-A70E-BFD120CB4336}" dt="2025-07-16T10:42:06.450" v="2450"/>
          <ac:spMkLst>
            <pc:docMk/>
            <pc:sldMk cId="631565934" sldId="819"/>
            <ac:spMk id="10" creationId="{990E259B-3A74-FFCF-D39B-038E022C9761}"/>
          </ac:spMkLst>
        </pc:spChg>
      </pc:sldChg>
      <pc:sldChg chg="modSp del">
        <pc:chgData name="Yoel Kortick" userId="167978f5-7f40-4909-85d5-d4149554ad4e" providerId="ADAL" clId="{6AC42148-21B4-468A-A70E-BFD120CB4336}" dt="2025-07-16T10:53:38.334" v="2950" actId="47"/>
        <pc:sldMkLst>
          <pc:docMk/>
          <pc:sldMk cId="42976341" sldId="820"/>
        </pc:sldMkLst>
        <pc:spChg chg="mod">
          <ac:chgData name="Yoel Kortick" userId="167978f5-7f40-4909-85d5-d4149554ad4e" providerId="ADAL" clId="{6AC42148-21B4-468A-A70E-BFD120CB4336}" dt="2025-07-16T10:42:06.450" v="2450"/>
          <ac:spMkLst>
            <pc:docMk/>
            <pc:sldMk cId="42976341" sldId="820"/>
            <ac:spMk id="10" creationId="{56BBCC5D-F2A9-7F92-CBC4-D0719D1A7865}"/>
          </ac:spMkLst>
        </pc:spChg>
      </pc:sldChg>
      <pc:sldChg chg="modSp del">
        <pc:chgData name="Yoel Kortick" userId="167978f5-7f40-4909-85d5-d4149554ad4e" providerId="ADAL" clId="{6AC42148-21B4-468A-A70E-BFD120CB4336}" dt="2025-07-16T10:53:38.334" v="2950" actId="47"/>
        <pc:sldMkLst>
          <pc:docMk/>
          <pc:sldMk cId="2469424982" sldId="821"/>
        </pc:sldMkLst>
        <pc:spChg chg="mod">
          <ac:chgData name="Yoel Kortick" userId="167978f5-7f40-4909-85d5-d4149554ad4e" providerId="ADAL" clId="{6AC42148-21B4-468A-A70E-BFD120CB4336}" dt="2025-07-16T10:42:06.450" v="2450"/>
          <ac:spMkLst>
            <pc:docMk/>
            <pc:sldMk cId="2469424982" sldId="821"/>
            <ac:spMk id="10" creationId="{97CA1D43-7198-CB95-97C3-7DD046649F18}"/>
          </ac:spMkLst>
        </pc:spChg>
      </pc:sldChg>
      <pc:sldChg chg="modSp del">
        <pc:chgData name="Yoel Kortick" userId="167978f5-7f40-4909-85d5-d4149554ad4e" providerId="ADAL" clId="{6AC42148-21B4-468A-A70E-BFD120CB4336}" dt="2025-07-16T10:53:38.334" v="2950" actId="47"/>
        <pc:sldMkLst>
          <pc:docMk/>
          <pc:sldMk cId="3245091265" sldId="822"/>
        </pc:sldMkLst>
        <pc:spChg chg="mod">
          <ac:chgData name="Yoel Kortick" userId="167978f5-7f40-4909-85d5-d4149554ad4e" providerId="ADAL" clId="{6AC42148-21B4-468A-A70E-BFD120CB4336}" dt="2025-07-16T10:42:06.450" v="2450"/>
          <ac:spMkLst>
            <pc:docMk/>
            <pc:sldMk cId="3245091265" sldId="822"/>
            <ac:spMk id="10" creationId="{494E77C0-168F-F047-10B5-FFC3B7268524}"/>
          </ac:spMkLst>
        </pc:spChg>
      </pc:sldChg>
      <pc:sldChg chg="modSp del">
        <pc:chgData name="Yoel Kortick" userId="167978f5-7f40-4909-85d5-d4149554ad4e" providerId="ADAL" clId="{6AC42148-21B4-468A-A70E-BFD120CB4336}" dt="2025-07-16T10:53:38.334" v="2950" actId="47"/>
        <pc:sldMkLst>
          <pc:docMk/>
          <pc:sldMk cId="732379885" sldId="823"/>
        </pc:sldMkLst>
        <pc:spChg chg="mod">
          <ac:chgData name="Yoel Kortick" userId="167978f5-7f40-4909-85d5-d4149554ad4e" providerId="ADAL" clId="{6AC42148-21B4-468A-A70E-BFD120CB4336}" dt="2025-07-16T10:42:06.450" v="2450"/>
          <ac:spMkLst>
            <pc:docMk/>
            <pc:sldMk cId="732379885" sldId="823"/>
            <ac:spMk id="10" creationId="{5ABB9E6B-229A-24C0-AD73-64EC87E20BC0}"/>
          </ac:spMkLst>
        </pc:spChg>
      </pc:sldChg>
      <pc:sldChg chg="delSp modSp mod">
        <pc:chgData name="Yoel Kortick" userId="167978f5-7f40-4909-85d5-d4149554ad4e" providerId="ADAL" clId="{6AC42148-21B4-468A-A70E-BFD120CB4336}" dt="2025-07-16T09:45:08.017" v="578" actId="20577"/>
        <pc:sldMkLst>
          <pc:docMk/>
          <pc:sldMk cId="3651084386" sldId="824"/>
        </pc:sldMkLst>
        <pc:spChg chg="mod">
          <ac:chgData name="Yoel Kortick" userId="167978f5-7f40-4909-85d5-d4149554ad4e" providerId="ADAL" clId="{6AC42148-21B4-468A-A70E-BFD120CB4336}" dt="2025-07-16T09:45:08.017" v="578" actId="20577"/>
          <ac:spMkLst>
            <pc:docMk/>
            <pc:sldMk cId="3651084386" sldId="824"/>
            <ac:spMk id="11" creationId="{80A44AE9-1BE3-7BA2-EDB5-D75CCA8AFB34}"/>
          </ac:spMkLst>
        </pc:spChg>
        <pc:picChg chg="del">
          <ac:chgData name="Yoel Kortick" userId="167978f5-7f40-4909-85d5-d4149554ad4e" providerId="ADAL" clId="{6AC42148-21B4-468A-A70E-BFD120CB4336}" dt="2025-07-16T09:44:07.942" v="473" actId="478"/>
          <ac:picMkLst>
            <pc:docMk/>
            <pc:sldMk cId="3651084386" sldId="824"/>
            <ac:picMk id="3" creationId="{D3675958-F24B-5916-8F88-FF2A79125DCE}"/>
          </ac:picMkLst>
        </pc:picChg>
      </pc:sldChg>
      <pc:sldChg chg="del">
        <pc:chgData name="Yoel Kortick" userId="167978f5-7f40-4909-85d5-d4149554ad4e" providerId="ADAL" clId="{6AC42148-21B4-468A-A70E-BFD120CB4336}" dt="2025-07-16T10:42:21.760" v="2451" actId="47"/>
        <pc:sldMkLst>
          <pc:docMk/>
          <pc:sldMk cId="3012251629" sldId="825"/>
        </pc:sldMkLst>
      </pc:sldChg>
      <pc:sldChg chg="del">
        <pc:chgData name="Yoel Kortick" userId="167978f5-7f40-4909-85d5-d4149554ad4e" providerId="ADAL" clId="{6AC42148-21B4-468A-A70E-BFD120CB4336}" dt="2025-07-16T10:42:21.760" v="2451" actId="47"/>
        <pc:sldMkLst>
          <pc:docMk/>
          <pc:sldMk cId="4070643172" sldId="826"/>
        </pc:sldMkLst>
      </pc:sldChg>
      <pc:sldChg chg="del">
        <pc:chgData name="Yoel Kortick" userId="167978f5-7f40-4909-85d5-d4149554ad4e" providerId="ADAL" clId="{6AC42148-21B4-468A-A70E-BFD120CB4336}" dt="2025-07-16T10:42:21.760" v="2451" actId="47"/>
        <pc:sldMkLst>
          <pc:docMk/>
          <pc:sldMk cId="1146532487" sldId="827"/>
        </pc:sldMkLst>
      </pc:sldChg>
      <pc:sldChg chg="del">
        <pc:chgData name="Yoel Kortick" userId="167978f5-7f40-4909-85d5-d4149554ad4e" providerId="ADAL" clId="{6AC42148-21B4-468A-A70E-BFD120CB4336}" dt="2025-07-16T10:42:21.760" v="2451" actId="47"/>
        <pc:sldMkLst>
          <pc:docMk/>
          <pc:sldMk cId="2725604758" sldId="830"/>
        </pc:sldMkLst>
      </pc:sldChg>
      <pc:sldChg chg="del">
        <pc:chgData name="Yoel Kortick" userId="167978f5-7f40-4909-85d5-d4149554ad4e" providerId="ADAL" clId="{6AC42148-21B4-468A-A70E-BFD120CB4336}" dt="2025-07-16T10:42:21.760" v="2451" actId="47"/>
        <pc:sldMkLst>
          <pc:docMk/>
          <pc:sldMk cId="840368967" sldId="831"/>
        </pc:sldMkLst>
      </pc:sldChg>
      <pc:sldChg chg="del">
        <pc:chgData name="Yoel Kortick" userId="167978f5-7f40-4909-85d5-d4149554ad4e" providerId="ADAL" clId="{6AC42148-21B4-468A-A70E-BFD120CB4336}" dt="2025-07-16T10:42:21.760" v="2451" actId="47"/>
        <pc:sldMkLst>
          <pc:docMk/>
          <pc:sldMk cId="2103476772" sldId="832"/>
        </pc:sldMkLst>
      </pc:sldChg>
      <pc:sldChg chg="del">
        <pc:chgData name="Yoel Kortick" userId="167978f5-7f40-4909-85d5-d4149554ad4e" providerId="ADAL" clId="{6AC42148-21B4-468A-A70E-BFD120CB4336}" dt="2025-07-16T10:42:21.760" v="2451" actId="47"/>
        <pc:sldMkLst>
          <pc:docMk/>
          <pc:sldMk cId="2459163582" sldId="833"/>
        </pc:sldMkLst>
      </pc:sldChg>
      <pc:sldChg chg="del">
        <pc:chgData name="Yoel Kortick" userId="167978f5-7f40-4909-85d5-d4149554ad4e" providerId="ADAL" clId="{6AC42148-21B4-468A-A70E-BFD120CB4336}" dt="2025-07-16T10:42:21.760" v="2451" actId="47"/>
        <pc:sldMkLst>
          <pc:docMk/>
          <pc:sldMk cId="1141133365" sldId="834"/>
        </pc:sldMkLst>
      </pc:sldChg>
      <pc:sldChg chg="del">
        <pc:chgData name="Yoel Kortick" userId="167978f5-7f40-4909-85d5-d4149554ad4e" providerId="ADAL" clId="{6AC42148-21B4-468A-A70E-BFD120CB4336}" dt="2025-07-16T10:42:21.760" v="2451" actId="47"/>
        <pc:sldMkLst>
          <pc:docMk/>
          <pc:sldMk cId="1391797667" sldId="835"/>
        </pc:sldMkLst>
      </pc:sldChg>
      <pc:sldChg chg="del">
        <pc:chgData name="Yoel Kortick" userId="167978f5-7f40-4909-85d5-d4149554ad4e" providerId="ADAL" clId="{6AC42148-21B4-468A-A70E-BFD120CB4336}" dt="2025-07-16T10:42:21.760" v="2451" actId="47"/>
        <pc:sldMkLst>
          <pc:docMk/>
          <pc:sldMk cId="2788374423" sldId="836"/>
        </pc:sldMkLst>
      </pc:sldChg>
      <pc:sldChg chg="del">
        <pc:chgData name="Yoel Kortick" userId="167978f5-7f40-4909-85d5-d4149554ad4e" providerId="ADAL" clId="{6AC42148-21B4-468A-A70E-BFD120CB4336}" dt="2025-07-16T10:42:21.760" v="2451" actId="47"/>
        <pc:sldMkLst>
          <pc:docMk/>
          <pc:sldMk cId="2655704458" sldId="837"/>
        </pc:sldMkLst>
      </pc:sldChg>
      <pc:sldChg chg="addSp modSp add mod">
        <pc:chgData name="Yoel Kortick" userId="167978f5-7f40-4909-85d5-d4149554ad4e" providerId="ADAL" clId="{6AC42148-21B4-468A-A70E-BFD120CB4336}" dt="2025-07-16T09:48:43.615" v="714" actId="208"/>
        <pc:sldMkLst>
          <pc:docMk/>
          <pc:sldMk cId="2980000674" sldId="838"/>
        </pc:sldMkLst>
        <pc:spChg chg="mod">
          <ac:chgData name="Yoel Kortick" userId="167978f5-7f40-4909-85d5-d4149554ad4e" providerId="ADAL" clId="{6AC42148-21B4-468A-A70E-BFD120CB4336}" dt="2025-07-16T09:48:39.383" v="712" actId="14100"/>
          <ac:spMkLst>
            <pc:docMk/>
            <pc:sldMk cId="2980000674" sldId="838"/>
            <ac:spMk id="11" creationId="{4EDF7EAB-CF8D-7C27-2ED0-12056D0F1FF7}"/>
          </ac:spMkLst>
        </pc:spChg>
        <pc:picChg chg="add mod">
          <ac:chgData name="Yoel Kortick" userId="167978f5-7f40-4909-85d5-d4149554ad4e" providerId="ADAL" clId="{6AC42148-21B4-468A-A70E-BFD120CB4336}" dt="2025-07-16T09:48:43.615" v="714" actId="208"/>
          <ac:picMkLst>
            <pc:docMk/>
            <pc:sldMk cId="2980000674" sldId="838"/>
            <ac:picMk id="3" creationId="{D4140908-E5C9-74EF-0F7D-57CCE587B2C8}"/>
          </ac:picMkLst>
        </pc:picChg>
      </pc:sldChg>
      <pc:sldChg chg="addSp delSp modSp add mod">
        <pc:chgData name="Yoel Kortick" userId="167978f5-7f40-4909-85d5-d4149554ad4e" providerId="ADAL" clId="{6AC42148-21B4-468A-A70E-BFD120CB4336}" dt="2025-07-16T10:41:33.055" v="2440" actId="1035"/>
        <pc:sldMkLst>
          <pc:docMk/>
          <pc:sldMk cId="1542644739" sldId="839"/>
        </pc:sldMkLst>
        <pc:spChg chg="mod">
          <ac:chgData name="Yoel Kortick" userId="167978f5-7f40-4909-85d5-d4149554ad4e" providerId="ADAL" clId="{6AC42148-21B4-468A-A70E-BFD120CB4336}" dt="2025-07-16T10:41:05.779" v="2426" actId="313"/>
          <ac:spMkLst>
            <pc:docMk/>
            <pc:sldMk cId="1542644739" sldId="839"/>
            <ac:spMk id="2" creationId="{1AA4065C-38B4-F960-0C77-FD003BE79F8B}"/>
          </ac:spMkLst>
        </pc:spChg>
        <pc:spChg chg="add mod">
          <ac:chgData name="Yoel Kortick" userId="167978f5-7f40-4909-85d5-d4149554ad4e" providerId="ADAL" clId="{6AC42148-21B4-468A-A70E-BFD120CB4336}" dt="2025-07-16T10:41:33.055" v="2440" actId="1035"/>
          <ac:spMkLst>
            <pc:docMk/>
            <pc:sldMk cId="1542644739" sldId="839"/>
            <ac:spMk id="6" creationId="{FD1862F2-A7C4-F94B-9D48-A935A1A25EAE}"/>
          </ac:spMkLst>
        </pc:spChg>
        <pc:spChg chg="del">
          <ac:chgData name="Yoel Kortick" userId="167978f5-7f40-4909-85d5-d4149554ad4e" providerId="ADAL" clId="{6AC42148-21B4-468A-A70E-BFD120CB4336}" dt="2025-07-16T10:41:14.019" v="2430" actId="478"/>
          <ac:spMkLst>
            <pc:docMk/>
            <pc:sldMk cId="1542644739" sldId="839"/>
            <ac:spMk id="12" creationId="{5AA6BB72-446A-E57F-5345-259A7A0384D6}"/>
          </ac:spMkLst>
        </pc:spChg>
        <pc:picChg chg="del">
          <ac:chgData name="Yoel Kortick" userId="167978f5-7f40-4909-85d5-d4149554ad4e" providerId="ADAL" clId="{6AC42148-21B4-468A-A70E-BFD120CB4336}" dt="2025-07-16T10:41:07.912" v="2427" actId="478"/>
          <ac:picMkLst>
            <pc:docMk/>
            <pc:sldMk cId="1542644739" sldId="839"/>
            <ac:picMk id="4" creationId="{BE1F5C6E-9D96-F66E-6E9A-616DB03D70C2}"/>
          </ac:picMkLst>
        </pc:picChg>
        <pc:picChg chg="add mod ord">
          <ac:chgData name="Yoel Kortick" userId="167978f5-7f40-4909-85d5-d4149554ad4e" providerId="ADAL" clId="{6AC42148-21B4-468A-A70E-BFD120CB4336}" dt="2025-07-16T10:41:17.535" v="2432" actId="208"/>
          <ac:picMkLst>
            <pc:docMk/>
            <pc:sldMk cId="1542644739" sldId="839"/>
            <ac:picMk id="5" creationId="{7E397EC1-FD8A-A599-4665-D3ECD0FE6229}"/>
          </ac:picMkLst>
        </pc:picChg>
        <pc:cxnChg chg="del">
          <ac:chgData name="Yoel Kortick" userId="167978f5-7f40-4909-85d5-d4149554ad4e" providerId="ADAL" clId="{6AC42148-21B4-468A-A70E-BFD120CB4336}" dt="2025-07-16T10:41:15.289" v="2431" actId="478"/>
          <ac:cxnSpMkLst>
            <pc:docMk/>
            <pc:sldMk cId="1542644739" sldId="839"/>
            <ac:cxnSpMk id="14" creationId="{CC7E4429-29EE-548B-421B-4228B9B03C1A}"/>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16/07/2025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16/07/2025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a:t>
            </a:fld>
            <a:endParaRPr lang="en-GB"/>
          </a:p>
        </p:txBody>
      </p:sp>
    </p:spTree>
    <p:extLst>
      <p:ext uri="{BB962C8B-B14F-4D97-AF65-F5344CB8AC3E}">
        <p14:creationId xmlns:p14="http://schemas.microsoft.com/office/powerpoint/2010/main" val="364038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0102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a:p>
          <a:p>
            <a:endParaRPr lang="en-NL"/>
          </a:p>
          <a:p>
            <a:endParaRPr lang="en-NL"/>
          </a:p>
          <a:p>
            <a:endParaRPr lang="en-NL"/>
          </a:p>
          <a:p>
            <a:endParaRPr lang="en-NL"/>
          </a:p>
          <a:p>
            <a:r>
              <a:rPr lang="en-NL"/>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37185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pic>
        <p:nvPicPr>
          <p:cNvPr id="6" name="Picture Placeholder 8" descr="A picture containing different, several&#10;&#10;Description automatically generated">
            <a:extLst>
              <a:ext uri="{FF2B5EF4-FFF2-40B4-BE49-F238E27FC236}">
                <a16:creationId xmlns:a16="http://schemas.microsoft.com/office/drawing/2014/main" id="{D253DDF8-4139-C5D7-2140-8AB43A128F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2185889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5301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62952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75286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80582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1690009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24" r:id="rId2"/>
    <p:sldLayoutId id="2147484658" r:id="rId3"/>
    <p:sldLayoutId id="2147484660" r:id="rId4"/>
    <p:sldLayoutId id="2147484661" r:id="rId5"/>
    <p:sldLayoutId id="2147484589" r:id="rId6"/>
    <p:sldLayoutId id="2147484498" r:id="rId7"/>
    <p:sldLayoutId id="2147484499" r:id="rId8"/>
    <p:sldLayoutId id="2147484653" r:id="rId9"/>
    <p:sldLayoutId id="2147484655" r:id="rId10"/>
    <p:sldLayoutId id="2147484652" r:id="rId11"/>
    <p:sldLayoutId id="2147484651" r:id="rId12"/>
    <p:sldLayoutId id="2147483836" r:id="rId13"/>
    <p:sldLayoutId id="2147484627" r:id="rId14"/>
    <p:sldLayoutId id="2147484591" r:id="rId15"/>
    <p:sldLayoutId id="2147484636" r:id="rId16"/>
    <p:sldLayoutId id="2147484666" r:id="rId17"/>
    <p:sldLayoutId id="2147484638" r:id="rId18"/>
    <p:sldLayoutId id="2147484639" r:id="rId19"/>
    <p:sldLayoutId id="2147484667" r:id="rId20"/>
    <p:sldLayoutId id="2147484641" r:id="rId21"/>
    <p:sldLayoutId id="2147484592" r:id="rId22"/>
    <p:sldLayoutId id="2147484663" r:id="rId23"/>
    <p:sldLayoutId id="2147484632" r:id="rId24"/>
    <p:sldLayoutId id="2147484669" r:id="rId25"/>
    <p:sldLayoutId id="2147484635" r:id="rId26"/>
    <p:sldLayoutId id="2147484642" r:id="rId27"/>
    <p:sldLayoutId id="2147484644" r:id="rId28"/>
    <p:sldLayoutId id="2147484648" r:id="rId29"/>
    <p:sldLayoutId id="2147484664" r:id="rId30"/>
    <p:sldLayoutId id="2147484649" r:id="rId31"/>
    <p:sldLayoutId id="2147484671" r:id="rId32"/>
    <p:sldLayoutId id="2147484672" r:id="rId33"/>
    <p:sldLayoutId id="2147484682" r:id="rId34"/>
    <p:sldLayoutId id="2147483925" r:id="rId35"/>
    <p:sldLayoutId id="2147483926" r:id="rId36"/>
    <p:sldLayoutId id="2147483928" r:id="rId37"/>
    <p:sldLayoutId id="2147484503" r:id="rId38"/>
    <p:sldLayoutId id="2147483930" r:id="rId39"/>
    <p:sldLayoutId id="2147483931" r:id="rId40"/>
    <p:sldLayoutId id="2147483934" r:id="rId41"/>
    <p:sldLayoutId id="2147483935" r:id="rId42"/>
    <p:sldLayoutId id="2147483936" r:id="rId43"/>
    <p:sldLayoutId id="2147483937" r:id="rId44"/>
    <p:sldLayoutId id="2147483940" r:id="rId45"/>
    <p:sldLayoutId id="2147484614" r:id="rId46"/>
    <p:sldLayoutId id="2147484616" r:id="rId47"/>
    <p:sldLayoutId id="2147484618" r:id="rId48"/>
    <p:sldLayoutId id="2147484619" r:id="rId49"/>
    <p:sldLayoutId id="2147484622" r:id="rId50"/>
    <p:sldLayoutId id="2147484623" r:id="rId51"/>
    <p:sldLayoutId id="2147484677" r:id="rId52"/>
    <p:sldLayoutId id="2147484033" r:id="rId53"/>
    <p:sldLayoutId id="2147484034" r:id="rId54"/>
    <p:sldLayoutId id="2147484035" r:id="rId55"/>
    <p:sldLayoutId id="2147484036" r:id="rId56"/>
    <p:sldLayoutId id="2147484037" r:id="rId57"/>
    <p:sldLayoutId id="2147484119" r:id="rId58"/>
    <p:sldLayoutId id="2147484665" r:id="rId59"/>
    <p:sldLayoutId id="2147484208" r:id="rId60"/>
    <p:sldLayoutId id="2147484207" r:id="rId61"/>
    <p:sldLayoutId id="2147484120" r:id="rId62"/>
    <p:sldLayoutId id="2147484681" r:id="rId63"/>
    <p:sldLayoutId id="2147484680" r:id="rId64"/>
    <p:sldLayoutId id="2147484683" r:id="rId65"/>
    <p:sldLayoutId id="2147484679" r:id="rId66"/>
    <p:sldLayoutId id="2147484684" r:id="rId67"/>
    <p:sldLayoutId id="2147484685" r:id="rId68"/>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knowledge.exlibrisgroup.com/Alma/Product_Documentation/010Alma_Online_Help_(English)/050Administration/070Managing_Jobs/030Scheduled_Jobs#MMS_Build_Record_Relations"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557451-4271-4B3E-23ED-1E236F2D7796}"/>
              </a:ext>
            </a:extLst>
          </p:cNvPr>
          <p:cNvSpPr>
            <a:spLocks noGrp="1"/>
          </p:cNvSpPr>
          <p:nvPr>
            <p:ph type="body" sz="quarter" idx="16"/>
          </p:nvPr>
        </p:nvSpPr>
        <p:spPr>
          <a:xfrm>
            <a:off x="739833" y="1590958"/>
            <a:ext cx="10573789" cy="1474787"/>
          </a:xfrm>
        </p:spPr>
        <p:txBody>
          <a:bodyPr/>
          <a:lstStyle/>
          <a:p>
            <a:r>
              <a:rPr lang="en-US" dirty="0"/>
              <a:t>One title in two different related records</a:t>
            </a:r>
          </a:p>
        </p:txBody>
      </p:sp>
      <p:sp>
        <p:nvSpPr>
          <p:cNvPr id="22" name="Text Placeholder 21">
            <a:extLst>
              <a:ext uri="{FF2B5EF4-FFF2-40B4-BE49-F238E27FC236}">
                <a16:creationId xmlns:a16="http://schemas.microsoft.com/office/drawing/2014/main" id="{9B5F582B-23AB-6B01-E863-A0F17C002003}"/>
              </a:ext>
            </a:extLst>
          </p:cNvPr>
          <p:cNvSpPr>
            <a:spLocks noGrp="1"/>
          </p:cNvSpPr>
          <p:nvPr>
            <p:ph type="body" sz="quarter" idx="17"/>
          </p:nvPr>
        </p:nvSpPr>
        <p:spPr/>
        <p:txBody>
          <a:bodyPr/>
          <a:lstStyle/>
          <a:p>
            <a:r>
              <a:rPr lang="en-US" dirty="0"/>
              <a:t>Using the 774 Constituent Unit Entry  field </a:t>
            </a:r>
            <a:endParaRPr lang="en-NL" dirty="0"/>
          </a:p>
        </p:txBody>
      </p:sp>
      <p:sp>
        <p:nvSpPr>
          <p:cNvPr id="23" name="Text Placeholder 22">
            <a:extLst>
              <a:ext uri="{FF2B5EF4-FFF2-40B4-BE49-F238E27FC236}">
                <a16:creationId xmlns:a16="http://schemas.microsoft.com/office/drawing/2014/main" id="{4A320969-5F7F-9C87-B26F-D76042B0E452}"/>
              </a:ext>
            </a:extLst>
          </p:cNvPr>
          <p:cNvSpPr>
            <a:spLocks noGrp="1"/>
          </p:cNvSpPr>
          <p:nvPr>
            <p:ph type="body" sz="quarter" idx="18"/>
          </p:nvPr>
        </p:nvSpPr>
        <p:spPr>
          <a:xfrm>
            <a:off x="1724025" y="4898345"/>
            <a:ext cx="8743950" cy="737394"/>
          </a:xfrm>
        </p:spPr>
        <p:txBody>
          <a:bodyPr/>
          <a:lstStyle/>
          <a:p>
            <a:r>
              <a:rPr lang="en-US" dirty="0"/>
              <a:t>Yoel Kortick</a:t>
            </a:r>
            <a:endParaRPr lang="en-NL" dirty="0"/>
          </a:p>
        </p:txBody>
      </p:sp>
    </p:spTree>
    <p:extLst>
      <p:ext uri="{BB962C8B-B14F-4D97-AF65-F5344CB8AC3E}">
        <p14:creationId xmlns:p14="http://schemas.microsoft.com/office/powerpoint/2010/main" val="259405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BC27-B689-F0DF-6E72-D2C13829F677}"/>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790DCBE-2A11-5033-EA60-1C8B5C728A59}"/>
              </a:ext>
            </a:extLst>
          </p:cNvPr>
          <p:cNvSpPr>
            <a:spLocks noGrp="1"/>
          </p:cNvSpPr>
          <p:nvPr>
            <p:ph type="body" sz="quarter" idx="16"/>
          </p:nvPr>
        </p:nvSpPr>
        <p:spPr>
          <a:xfrm>
            <a:off x="1" y="1934977"/>
            <a:ext cx="12192000" cy="1567891"/>
          </a:xfrm>
        </p:spPr>
        <p:txBody>
          <a:bodyPr/>
          <a:lstStyle/>
          <a:p>
            <a:r>
              <a:rPr lang="en-US" dirty="0"/>
              <a:t>Catalog the short story and link to related records</a:t>
            </a:r>
            <a:endParaRPr lang="en-NL" dirty="0"/>
          </a:p>
        </p:txBody>
      </p:sp>
      <p:sp>
        <p:nvSpPr>
          <p:cNvPr id="18" name="Slide Number Placeholder 5">
            <a:extLst>
              <a:ext uri="{FF2B5EF4-FFF2-40B4-BE49-F238E27FC236}">
                <a16:creationId xmlns:a16="http://schemas.microsoft.com/office/drawing/2014/main" id="{963E093A-72F0-D27F-3447-E499042F208F}"/>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10</a:t>
            </a:fld>
            <a:endParaRPr lang="en-GB">
              <a:solidFill>
                <a:schemeClr val="bg1"/>
              </a:solidFill>
            </a:endParaRPr>
          </a:p>
        </p:txBody>
      </p:sp>
    </p:spTree>
    <p:extLst>
      <p:ext uri="{BB962C8B-B14F-4D97-AF65-F5344CB8AC3E}">
        <p14:creationId xmlns:p14="http://schemas.microsoft.com/office/powerpoint/2010/main" val="2708747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Catalog the short story and link to related records</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11" name="Content Placeholder 10">
            <a:extLst>
              <a:ext uri="{FF2B5EF4-FFF2-40B4-BE49-F238E27FC236}">
                <a16:creationId xmlns:a16="http://schemas.microsoft.com/office/drawing/2014/main" id="{F23C31EA-7FAE-6481-E973-A388E50F84A0}"/>
              </a:ext>
            </a:extLst>
          </p:cNvPr>
          <p:cNvSpPr>
            <a:spLocks noGrp="1"/>
          </p:cNvSpPr>
          <p:nvPr>
            <p:ph sz="quarter" idx="13"/>
          </p:nvPr>
        </p:nvSpPr>
        <p:spPr>
          <a:xfrm>
            <a:off x="370663" y="1131352"/>
            <a:ext cx="11335783" cy="595848"/>
          </a:xfrm>
        </p:spPr>
        <p:txBody>
          <a:bodyPr/>
          <a:lstStyle/>
          <a:p>
            <a:pPr>
              <a:buFont typeface="Arial" panose="020B0604020202020204" pitchFamily="34" charset="0"/>
              <a:buChar char="•"/>
            </a:pPr>
            <a:r>
              <a:rPr lang="en-US" sz="2000" dirty="0"/>
              <a:t>We have catalogued the bibliographic record.  We are not adding any inventory to this record.</a:t>
            </a:r>
          </a:p>
        </p:txBody>
      </p:sp>
      <p:pic>
        <p:nvPicPr>
          <p:cNvPr id="3" name="Picture 2">
            <a:extLst>
              <a:ext uri="{FF2B5EF4-FFF2-40B4-BE49-F238E27FC236}">
                <a16:creationId xmlns:a16="http://schemas.microsoft.com/office/drawing/2014/main" id="{5878829A-30BD-5DD2-0683-40EB64FF3D96}"/>
              </a:ext>
            </a:extLst>
          </p:cNvPr>
          <p:cNvPicPr>
            <a:picLocks noChangeAspect="1"/>
          </p:cNvPicPr>
          <p:nvPr/>
        </p:nvPicPr>
        <p:blipFill>
          <a:blip r:embed="rId2"/>
          <a:stretch>
            <a:fillRect/>
          </a:stretch>
        </p:blipFill>
        <p:spPr>
          <a:xfrm>
            <a:off x="3690144" y="1851926"/>
            <a:ext cx="4772691" cy="4496427"/>
          </a:xfrm>
          <a:prstGeom prst="rect">
            <a:avLst/>
          </a:prstGeom>
          <a:ln>
            <a:solidFill>
              <a:schemeClr val="tx1"/>
            </a:solidFill>
          </a:ln>
        </p:spPr>
      </p:pic>
      <p:sp>
        <p:nvSpPr>
          <p:cNvPr id="4" name="Rectangle 3">
            <a:extLst>
              <a:ext uri="{FF2B5EF4-FFF2-40B4-BE49-F238E27FC236}">
                <a16:creationId xmlns:a16="http://schemas.microsoft.com/office/drawing/2014/main" id="{C683A4C6-DC45-3153-B572-EF16E59A00C0}"/>
              </a:ext>
            </a:extLst>
          </p:cNvPr>
          <p:cNvSpPr/>
          <p:nvPr/>
        </p:nvSpPr>
        <p:spPr>
          <a:xfrm>
            <a:off x="3941379" y="3407980"/>
            <a:ext cx="2322787" cy="2286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6292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352B-07AF-D1D9-3A3B-2DD9EBF95D3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1A562EC-97DA-7961-1039-EDD2E29705DA}"/>
              </a:ext>
            </a:extLst>
          </p:cNvPr>
          <p:cNvSpPr>
            <a:spLocks noGrp="1"/>
          </p:cNvSpPr>
          <p:nvPr>
            <p:ph type="title"/>
          </p:nvPr>
        </p:nvSpPr>
        <p:spPr/>
        <p:txBody>
          <a:bodyPr/>
          <a:lstStyle/>
          <a:p>
            <a:r>
              <a:rPr lang="en-US" dirty="0"/>
              <a:t>Catalog the short story and link to related records</a:t>
            </a:r>
            <a:endParaRPr lang="en-NL" dirty="0"/>
          </a:p>
        </p:txBody>
      </p:sp>
      <p:sp>
        <p:nvSpPr>
          <p:cNvPr id="9" name="Slide Number Placeholder 5">
            <a:extLst>
              <a:ext uri="{FF2B5EF4-FFF2-40B4-BE49-F238E27FC236}">
                <a16:creationId xmlns:a16="http://schemas.microsoft.com/office/drawing/2014/main" id="{C6A274B0-A970-4E80-7B9D-850634D5223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11" name="Content Placeholder 10">
            <a:extLst>
              <a:ext uri="{FF2B5EF4-FFF2-40B4-BE49-F238E27FC236}">
                <a16:creationId xmlns:a16="http://schemas.microsoft.com/office/drawing/2014/main" id="{AF314584-3AF2-C5F1-538F-7769053EDFEB}"/>
              </a:ext>
            </a:extLst>
          </p:cNvPr>
          <p:cNvSpPr>
            <a:spLocks noGrp="1"/>
          </p:cNvSpPr>
          <p:nvPr>
            <p:ph sz="quarter" idx="13"/>
          </p:nvPr>
        </p:nvSpPr>
        <p:spPr>
          <a:xfrm>
            <a:off x="370663" y="1131351"/>
            <a:ext cx="11335783" cy="2683903"/>
          </a:xfrm>
        </p:spPr>
        <p:txBody>
          <a:bodyPr/>
          <a:lstStyle/>
          <a:p>
            <a:pPr>
              <a:buFont typeface="Arial" panose="020B0604020202020204" pitchFamily="34" charset="0"/>
              <a:buChar char="•"/>
            </a:pPr>
            <a:r>
              <a:rPr lang="en-US" sz="2000" dirty="0"/>
              <a:t>Now we will add 774 fields to link the record to the two related records which we already saw:</a:t>
            </a:r>
          </a:p>
          <a:p>
            <a:pPr>
              <a:buFont typeface="Arial" panose="020B0604020202020204" pitchFamily="34" charset="0"/>
              <a:buChar char="•"/>
            </a:pPr>
            <a:endParaRPr lang="en-US" sz="2000" dirty="0"/>
          </a:p>
          <a:p>
            <a:pPr marL="457200" indent="-457200">
              <a:buFont typeface="+mj-lt"/>
              <a:buAutoNum type="arabicPeriod"/>
            </a:pPr>
            <a:r>
              <a:rPr lang="en-US" sz="2000" dirty="0"/>
              <a:t>Sociology through literature : an introductory reader / edited by Lewis A. Coser. System control number (</a:t>
            </a:r>
            <a:r>
              <a:rPr lang="en-US" sz="2000" dirty="0" err="1"/>
              <a:t>OCoLC</a:t>
            </a:r>
            <a:r>
              <a:rPr lang="en-US" sz="2000" dirty="0"/>
              <a:t>)965138</a:t>
            </a:r>
          </a:p>
          <a:p>
            <a:pPr marL="457200" indent="-457200">
              <a:buFont typeface="+mj-lt"/>
              <a:buAutoNum type="arabicPeriod"/>
            </a:pPr>
            <a:r>
              <a:rPr lang="en-US" sz="2000" dirty="0"/>
              <a:t>Selected stories of Sholom Aleichem / with an introduction by Alfred Kazin. System control number (</a:t>
            </a:r>
            <a:r>
              <a:rPr lang="en-US" sz="2000" dirty="0" err="1"/>
              <a:t>OCoLC</a:t>
            </a:r>
            <a:r>
              <a:rPr lang="en-US" sz="2000" dirty="0"/>
              <a:t>)709205</a:t>
            </a:r>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09619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7F866-7AD5-5648-C40B-E3C128923C4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05F4BA6-D8E9-E95A-DEE6-D595F9F466F3}"/>
              </a:ext>
            </a:extLst>
          </p:cNvPr>
          <p:cNvSpPr>
            <a:spLocks noGrp="1"/>
          </p:cNvSpPr>
          <p:nvPr>
            <p:ph type="title"/>
          </p:nvPr>
        </p:nvSpPr>
        <p:spPr/>
        <p:txBody>
          <a:bodyPr/>
          <a:lstStyle/>
          <a:p>
            <a:r>
              <a:rPr lang="en-US" dirty="0"/>
              <a:t>Catalog the short story and link to related records</a:t>
            </a:r>
            <a:endParaRPr lang="en-NL" dirty="0"/>
          </a:p>
        </p:txBody>
      </p:sp>
      <p:sp>
        <p:nvSpPr>
          <p:cNvPr id="9" name="Slide Number Placeholder 5">
            <a:extLst>
              <a:ext uri="{FF2B5EF4-FFF2-40B4-BE49-F238E27FC236}">
                <a16:creationId xmlns:a16="http://schemas.microsoft.com/office/drawing/2014/main" id="{B659D080-67BD-7F35-7CD1-2E50FFEEC46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11" name="Content Placeholder 10">
            <a:extLst>
              <a:ext uri="{FF2B5EF4-FFF2-40B4-BE49-F238E27FC236}">
                <a16:creationId xmlns:a16="http://schemas.microsoft.com/office/drawing/2014/main" id="{CD48FB2A-B374-88E9-A31D-0EA3BAF1E198}"/>
              </a:ext>
            </a:extLst>
          </p:cNvPr>
          <p:cNvSpPr>
            <a:spLocks noGrp="1"/>
          </p:cNvSpPr>
          <p:nvPr>
            <p:ph sz="quarter" idx="13"/>
          </p:nvPr>
        </p:nvSpPr>
        <p:spPr>
          <a:xfrm>
            <a:off x="370663" y="1131351"/>
            <a:ext cx="11335783" cy="4859545"/>
          </a:xfrm>
        </p:spPr>
        <p:txBody>
          <a:bodyPr/>
          <a:lstStyle/>
          <a:p>
            <a:pPr>
              <a:buFont typeface="Arial" panose="020B0604020202020204" pitchFamily="34" charset="0"/>
              <a:buChar char="•"/>
            </a:pPr>
            <a:r>
              <a:rPr lang="en-US" sz="2000" dirty="0"/>
              <a:t>These are the two fields we will add:</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r>
              <a:rPr lang="en-US" sz="2000" dirty="0"/>
              <a:t>7740_ $$t Sociology through literature : an introductory reader  $$w (</a:t>
            </a:r>
            <a:r>
              <a:rPr lang="en-US" sz="2000" dirty="0" err="1"/>
              <a:t>OCoLC</a:t>
            </a:r>
            <a:r>
              <a:rPr lang="en-US" sz="2000" dirty="0"/>
              <a:t>)965138</a:t>
            </a:r>
          </a:p>
          <a:p>
            <a:r>
              <a:rPr lang="en-US" sz="2000" dirty="0"/>
              <a:t>7740_ $$t Selected stories of Sholom Aleichem $$w (</a:t>
            </a:r>
            <a:r>
              <a:rPr lang="en-US" sz="2000" dirty="0" err="1"/>
              <a:t>OCoLC</a:t>
            </a:r>
            <a:r>
              <a:rPr lang="en-US" sz="2000" dirty="0"/>
              <a:t>)709205</a:t>
            </a:r>
          </a:p>
          <a:p>
            <a:endParaRPr lang="en-US" sz="2000" dirty="0"/>
          </a:p>
          <a:p>
            <a:r>
              <a:rPr lang="en-US" sz="2000" dirty="0"/>
              <a:t>Here we put the title in subfield t and the system control number in subfield w.</a:t>
            </a:r>
          </a:p>
          <a:p>
            <a:r>
              <a:rPr lang="en-US" sz="2000" dirty="0"/>
              <a:t>We could instead have put the MMSID in subfield w.</a:t>
            </a:r>
          </a:p>
          <a:p>
            <a:r>
              <a:rPr lang="en-US" sz="2000" dirty="0"/>
              <a:t>If there was an ISBN or ISSN in the related records, then we could have also added the ISBN in subfield z or the ISSN in subfield x </a:t>
            </a:r>
          </a:p>
          <a:p>
            <a:r>
              <a:rPr lang="en-US" sz="2000" dirty="0"/>
              <a:t>We could also use a subfield g to point to a specific item, such as “Vol. 2” or a specific barcode.  This is irrelevant for our situation.</a:t>
            </a:r>
            <a:endParaRPr lang="en-GB" sz="2000" dirty="0"/>
          </a:p>
          <a:p>
            <a:endParaRPr lang="en-US" sz="2000" dirty="0"/>
          </a:p>
        </p:txBody>
      </p:sp>
    </p:spTree>
    <p:extLst>
      <p:ext uri="{BB962C8B-B14F-4D97-AF65-F5344CB8AC3E}">
        <p14:creationId xmlns:p14="http://schemas.microsoft.com/office/powerpoint/2010/main" val="293119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B1B02-0A99-A386-0C30-2B592A46F46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B461A09-2E6B-BFD6-C9E5-023C750E1041}"/>
              </a:ext>
            </a:extLst>
          </p:cNvPr>
          <p:cNvPicPr>
            <a:picLocks noChangeAspect="1"/>
          </p:cNvPicPr>
          <p:nvPr/>
        </p:nvPicPr>
        <p:blipFill>
          <a:blip r:embed="rId2"/>
          <a:stretch>
            <a:fillRect/>
          </a:stretch>
        </p:blipFill>
        <p:spPr>
          <a:xfrm>
            <a:off x="3254003" y="993759"/>
            <a:ext cx="6125430" cy="5039428"/>
          </a:xfrm>
          <a:prstGeom prst="rect">
            <a:avLst/>
          </a:prstGeom>
          <a:ln>
            <a:solidFill>
              <a:schemeClr val="tx1"/>
            </a:solidFill>
          </a:ln>
        </p:spPr>
      </p:pic>
      <p:sp>
        <p:nvSpPr>
          <p:cNvPr id="10" name="Title 9">
            <a:extLst>
              <a:ext uri="{FF2B5EF4-FFF2-40B4-BE49-F238E27FC236}">
                <a16:creationId xmlns:a16="http://schemas.microsoft.com/office/drawing/2014/main" id="{7DB5A56E-F276-3E41-F7B8-FE8E8EF852A1}"/>
              </a:ext>
            </a:extLst>
          </p:cNvPr>
          <p:cNvSpPr>
            <a:spLocks noGrp="1"/>
          </p:cNvSpPr>
          <p:nvPr>
            <p:ph type="title"/>
          </p:nvPr>
        </p:nvSpPr>
        <p:spPr/>
        <p:txBody>
          <a:bodyPr/>
          <a:lstStyle/>
          <a:p>
            <a:r>
              <a:rPr lang="en-US" dirty="0"/>
              <a:t>Catalog the short story and link to related records</a:t>
            </a:r>
            <a:endParaRPr lang="en-NL" dirty="0"/>
          </a:p>
        </p:txBody>
      </p:sp>
      <p:sp>
        <p:nvSpPr>
          <p:cNvPr id="9" name="Slide Number Placeholder 5">
            <a:extLst>
              <a:ext uri="{FF2B5EF4-FFF2-40B4-BE49-F238E27FC236}">
                <a16:creationId xmlns:a16="http://schemas.microsoft.com/office/drawing/2014/main" id="{687304DA-C666-9EAE-E4DF-319CEBC7694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12" name="TextBox 11">
            <a:extLst>
              <a:ext uri="{FF2B5EF4-FFF2-40B4-BE49-F238E27FC236}">
                <a16:creationId xmlns:a16="http://schemas.microsoft.com/office/drawing/2014/main" id="{FEA15173-0496-265A-8386-C1CC5786DAB8}"/>
              </a:ext>
            </a:extLst>
          </p:cNvPr>
          <p:cNvSpPr txBox="1"/>
          <p:nvPr/>
        </p:nvSpPr>
        <p:spPr>
          <a:xfrm>
            <a:off x="7982257" y="3074976"/>
            <a:ext cx="3232281" cy="708047"/>
          </a:xfrm>
          <a:prstGeom prst="rect">
            <a:avLst/>
          </a:prstGeom>
          <a:solidFill>
            <a:srgbClr val="FFFF00"/>
          </a:solidFill>
          <a:ln>
            <a:solidFill>
              <a:schemeClr val="accent2"/>
            </a:solidFill>
          </a:ln>
        </p:spPr>
        <p:txBody>
          <a:bodyPr wrap="square" rtlCol="0">
            <a:noAutofit/>
          </a:bodyPr>
          <a:lstStyle/>
          <a:p>
            <a:pPr algn="l"/>
            <a:r>
              <a:rPr lang="en-US" dirty="0"/>
              <a:t>We have catalogued the 774 Constituent Unit Entry  fields</a:t>
            </a:r>
          </a:p>
        </p:txBody>
      </p:sp>
      <p:sp>
        <p:nvSpPr>
          <p:cNvPr id="7" name="Rectangle 6">
            <a:extLst>
              <a:ext uri="{FF2B5EF4-FFF2-40B4-BE49-F238E27FC236}">
                <a16:creationId xmlns:a16="http://schemas.microsoft.com/office/drawing/2014/main" id="{2791D1CA-B1B1-CAE3-73A1-F6C12C190AA9}"/>
              </a:ext>
            </a:extLst>
          </p:cNvPr>
          <p:cNvSpPr/>
          <p:nvPr/>
        </p:nvSpPr>
        <p:spPr>
          <a:xfrm>
            <a:off x="3254003" y="5455919"/>
            <a:ext cx="5448561" cy="57726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4" name="Straight Arrow Connector 13">
            <a:extLst>
              <a:ext uri="{FF2B5EF4-FFF2-40B4-BE49-F238E27FC236}">
                <a16:creationId xmlns:a16="http://schemas.microsoft.com/office/drawing/2014/main" id="{15EEDBDB-2A57-83EF-19B6-B9AC6E76E26B}"/>
              </a:ext>
            </a:extLst>
          </p:cNvPr>
          <p:cNvCxnSpPr/>
          <p:nvPr/>
        </p:nvCxnSpPr>
        <p:spPr>
          <a:xfrm flipH="1">
            <a:off x="8702564" y="5129048"/>
            <a:ext cx="1387367" cy="5780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540347-9E7A-F871-DC2F-C5337D09F608}"/>
              </a:ext>
            </a:extLst>
          </p:cNvPr>
          <p:cNvCxnSpPr>
            <a:cxnSpLocks/>
          </p:cNvCxnSpPr>
          <p:nvPr/>
        </p:nvCxnSpPr>
        <p:spPr>
          <a:xfrm>
            <a:off x="10089931" y="3783023"/>
            <a:ext cx="0" cy="1357731"/>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363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7927-709E-AC16-7DEF-73492D151F3F}"/>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8BFE5CD1-C1EF-828F-670E-6DDD2B2FD87E}"/>
              </a:ext>
            </a:extLst>
          </p:cNvPr>
          <p:cNvSpPr>
            <a:spLocks noGrp="1"/>
          </p:cNvSpPr>
          <p:nvPr>
            <p:ph type="body" sz="quarter" idx="16"/>
          </p:nvPr>
        </p:nvSpPr>
        <p:spPr>
          <a:xfrm>
            <a:off x="1509823" y="1934977"/>
            <a:ext cx="9122735" cy="1567891"/>
          </a:xfrm>
        </p:spPr>
        <p:txBody>
          <a:bodyPr/>
          <a:lstStyle/>
          <a:p>
            <a:r>
              <a:rPr lang="en-US" dirty="0"/>
              <a:t>The job "MMS - Build Record Relations"</a:t>
            </a:r>
            <a:endParaRPr lang="en-NL" dirty="0"/>
          </a:p>
        </p:txBody>
      </p:sp>
      <p:sp>
        <p:nvSpPr>
          <p:cNvPr id="18" name="Slide Number Placeholder 5">
            <a:extLst>
              <a:ext uri="{FF2B5EF4-FFF2-40B4-BE49-F238E27FC236}">
                <a16:creationId xmlns:a16="http://schemas.microsoft.com/office/drawing/2014/main" id="{6FFFCBE3-0CD7-7DF5-1FD1-B90EAA0A493E}"/>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15</a:t>
            </a:fld>
            <a:endParaRPr lang="en-GB">
              <a:solidFill>
                <a:schemeClr val="bg1"/>
              </a:solidFill>
            </a:endParaRPr>
          </a:p>
        </p:txBody>
      </p:sp>
    </p:spTree>
    <p:extLst>
      <p:ext uri="{BB962C8B-B14F-4D97-AF65-F5344CB8AC3E}">
        <p14:creationId xmlns:p14="http://schemas.microsoft.com/office/powerpoint/2010/main" val="250023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6F51-EFCE-EFD6-E025-B4F832F93A4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D7EBAE7-16CE-1635-3472-609C93555EA9}"/>
              </a:ext>
            </a:extLst>
          </p:cNvPr>
          <p:cNvSpPr>
            <a:spLocks noGrp="1"/>
          </p:cNvSpPr>
          <p:nvPr>
            <p:ph type="title"/>
          </p:nvPr>
        </p:nvSpPr>
        <p:spPr/>
        <p:txBody>
          <a:bodyPr/>
          <a:lstStyle/>
          <a:p>
            <a:r>
              <a:rPr lang="en-US" dirty="0"/>
              <a:t>The job "MMS - Build Record Relations"</a:t>
            </a:r>
            <a:endParaRPr lang="en-NL" dirty="0"/>
          </a:p>
        </p:txBody>
      </p:sp>
      <p:sp>
        <p:nvSpPr>
          <p:cNvPr id="9" name="Slide Number Placeholder 5">
            <a:extLst>
              <a:ext uri="{FF2B5EF4-FFF2-40B4-BE49-F238E27FC236}">
                <a16:creationId xmlns:a16="http://schemas.microsoft.com/office/drawing/2014/main" id="{B097B7F3-DA96-9A55-ED93-C3820F7D7AD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a:p>
        </p:txBody>
      </p:sp>
      <p:sp>
        <p:nvSpPr>
          <p:cNvPr id="11" name="Content Placeholder 10">
            <a:extLst>
              <a:ext uri="{FF2B5EF4-FFF2-40B4-BE49-F238E27FC236}">
                <a16:creationId xmlns:a16="http://schemas.microsoft.com/office/drawing/2014/main" id="{FB84BCEF-9476-FC4F-1750-4771F9E5E0DD}"/>
              </a:ext>
            </a:extLst>
          </p:cNvPr>
          <p:cNvSpPr>
            <a:spLocks noGrp="1"/>
          </p:cNvSpPr>
          <p:nvPr>
            <p:ph sz="quarter" idx="13"/>
          </p:nvPr>
        </p:nvSpPr>
        <p:spPr>
          <a:xfrm>
            <a:off x="370663" y="1131352"/>
            <a:ext cx="11335783" cy="771020"/>
          </a:xfrm>
        </p:spPr>
        <p:txBody>
          <a:bodyPr/>
          <a:lstStyle/>
          <a:p>
            <a:r>
              <a:rPr lang="en-US" sz="2000" dirty="0"/>
              <a:t>The regular scheduled job </a:t>
            </a:r>
            <a:r>
              <a:rPr lang="en-US" sz="2000" dirty="0">
                <a:hlinkClick r:id="rId2"/>
              </a:rPr>
              <a:t>MMS - Build Record Relations</a:t>
            </a:r>
            <a:r>
              <a:rPr lang="en-US" sz="2000" dirty="0"/>
              <a:t> runs and completes successfully.</a:t>
            </a:r>
          </a:p>
          <a:p>
            <a:r>
              <a:rPr lang="en-US" sz="2000" dirty="0"/>
              <a:t>This job creates relationships between MMS (bibliographic) records.</a:t>
            </a:r>
          </a:p>
        </p:txBody>
      </p:sp>
      <p:pic>
        <p:nvPicPr>
          <p:cNvPr id="3" name="Picture 2">
            <a:extLst>
              <a:ext uri="{FF2B5EF4-FFF2-40B4-BE49-F238E27FC236}">
                <a16:creationId xmlns:a16="http://schemas.microsoft.com/office/drawing/2014/main" id="{DE0B746B-8607-3CAF-FA24-DBAF2D9D4650}"/>
              </a:ext>
            </a:extLst>
          </p:cNvPr>
          <p:cNvPicPr>
            <a:picLocks noChangeAspect="1"/>
          </p:cNvPicPr>
          <p:nvPr/>
        </p:nvPicPr>
        <p:blipFill>
          <a:blip r:embed="rId3"/>
          <a:stretch>
            <a:fillRect/>
          </a:stretch>
        </p:blipFill>
        <p:spPr>
          <a:xfrm>
            <a:off x="0" y="2221074"/>
            <a:ext cx="12192000" cy="2415852"/>
          </a:xfrm>
          <a:prstGeom prst="rect">
            <a:avLst/>
          </a:prstGeom>
          <a:ln>
            <a:solidFill>
              <a:schemeClr val="tx1"/>
            </a:solidFill>
          </a:ln>
        </p:spPr>
      </p:pic>
    </p:spTree>
    <p:extLst>
      <p:ext uri="{BB962C8B-B14F-4D97-AF65-F5344CB8AC3E}">
        <p14:creationId xmlns:p14="http://schemas.microsoft.com/office/powerpoint/2010/main" val="515595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603F-5A47-1EC2-FEE5-899849055BAF}"/>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1708C393-66C7-10F2-DBBE-AC7B0DDC3075}"/>
              </a:ext>
            </a:extLst>
          </p:cNvPr>
          <p:cNvSpPr>
            <a:spLocks noGrp="1"/>
          </p:cNvSpPr>
          <p:nvPr>
            <p:ph type="body" sz="quarter" idx="16"/>
          </p:nvPr>
        </p:nvSpPr>
        <p:spPr>
          <a:xfrm>
            <a:off x="1509823" y="1934977"/>
            <a:ext cx="9122735" cy="1567891"/>
          </a:xfrm>
        </p:spPr>
        <p:txBody>
          <a:bodyPr/>
          <a:lstStyle/>
          <a:p>
            <a:r>
              <a:rPr lang="en-US" dirty="0"/>
              <a:t>The related records in Alma</a:t>
            </a:r>
            <a:endParaRPr lang="en-NL" dirty="0"/>
          </a:p>
        </p:txBody>
      </p:sp>
      <p:sp>
        <p:nvSpPr>
          <p:cNvPr id="18" name="Slide Number Placeholder 5">
            <a:extLst>
              <a:ext uri="{FF2B5EF4-FFF2-40B4-BE49-F238E27FC236}">
                <a16:creationId xmlns:a16="http://schemas.microsoft.com/office/drawing/2014/main" id="{97760A6F-771E-6744-770D-B995584EC0A2}"/>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17</a:t>
            </a:fld>
            <a:endParaRPr lang="en-GB">
              <a:solidFill>
                <a:schemeClr val="bg1"/>
              </a:solidFill>
            </a:endParaRPr>
          </a:p>
        </p:txBody>
      </p:sp>
    </p:spTree>
    <p:extLst>
      <p:ext uri="{BB962C8B-B14F-4D97-AF65-F5344CB8AC3E}">
        <p14:creationId xmlns:p14="http://schemas.microsoft.com/office/powerpoint/2010/main" val="376486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3AF2-5A6B-225A-E31A-EDEEE7AC620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CD7A5CD-DCED-8081-FC9B-FE5EE89135B1}"/>
              </a:ext>
            </a:extLst>
          </p:cNvPr>
          <p:cNvSpPr>
            <a:spLocks noGrp="1"/>
          </p:cNvSpPr>
          <p:nvPr>
            <p:ph type="title"/>
          </p:nvPr>
        </p:nvSpPr>
        <p:spPr/>
        <p:txBody>
          <a:bodyPr/>
          <a:lstStyle/>
          <a:p>
            <a:r>
              <a:rPr lang="en-US" dirty="0"/>
              <a:t>The related records in Alma</a:t>
            </a:r>
            <a:endParaRPr lang="en-NL" dirty="0"/>
          </a:p>
        </p:txBody>
      </p:sp>
      <p:sp>
        <p:nvSpPr>
          <p:cNvPr id="9" name="Slide Number Placeholder 5">
            <a:extLst>
              <a:ext uri="{FF2B5EF4-FFF2-40B4-BE49-F238E27FC236}">
                <a16:creationId xmlns:a16="http://schemas.microsoft.com/office/drawing/2014/main" id="{2548D31F-66CA-DD47-E7EA-51452891687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11" name="Content Placeholder 10">
            <a:extLst>
              <a:ext uri="{FF2B5EF4-FFF2-40B4-BE49-F238E27FC236}">
                <a16:creationId xmlns:a16="http://schemas.microsoft.com/office/drawing/2014/main" id="{8AA17C08-C6C9-2BA1-CFB6-FDA2C4B54885}"/>
              </a:ext>
            </a:extLst>
          </p:cNvPr>
          <p:cNvSpPr>
            <a:spLocks noGrp="1"/>
          </p:cNvSpPr>
          <p:nvPr>
            <p:ph sz="quarter" idx="13"/>
          </p:nvPr>
        </p:nvSpPr>
        <p:spPr>
          <a:xfrm>
            <a:off x="370663" y="1131352"/>
            <a:ext cx="11335783" cy="595848"/>
          </a:xfrm>
        </p:spPr>
        <p:txBody>
          <a:bodyPr/>
          <a:lstStyle/>
          <a:p>
            <a:pPr>
              <a:buFont typeface="Arial" panose="020B0604020202020204" pitchFamily="34" charset="0"/>
              <a:buChar char="•"/>
            </a:pPr>
            <a:r>
              <a:rPr lang="en-US" sz="2000" dirty="0"/>
              <a:t>A repository search in Alma shows that title “On account of a hat” has two related records:</a:t>
            </a:r>
          </a:p>
        </p:txBody>
      </p:sp>
      <p:pic>
        <p:nvPicPr>
          <p:cNvPr id="3" name="Picture 2">
            <a:extLst>
              <a:ext uri="{FF2B5EF4-FFF2-40B4-BE49-F238E27FC236}">
                <a16:creationId xmlns:a16="http://schemas.microsoft.com/office/drawing/2014/main" id="{50FE3261-C21A-A194-5499-D99FBC5758C5}"/>
              </a:ext>
            </a:extLst>
          </p:cNvPr>
          <p:cNvPicPr>
            <a:picLocks noChangeAspect="1"/>
          </p:cNvPicPr>
          <p:nvPr/>
        </p:nvPicPr>
        <p:blipFill>
          <a:blip r:embed="rId2"/>
          <a:stretch>
            <a:fillRect/>
          </a:stretch>
        </p:blipFill>
        <p:spPr>
          <a:xfrm>
            <a:off x="0" y="2754312"/>
            <a:ext cx="12192000" cy="1349375"/>
          </a:xfrm>
          <a:prstGeom prst="rect">
            <a:avLst/>
          </a:prstGeom>
          <a:ln>
            <a:solidFill>
              <a:schemeClr val="tx1"/>
            </a:solidFill>
          </a:ln>
        </p:spPr>
      </p:pic>
      <p:sp>
        <p:nvSpPr>
          <p:cNvPr id="4" name="Rectangle 3">
            <a:extLst>
              <a:ext uri="{FF2B5EF4-FFF2-40B4-BE49-F238E27FC236}">
                <a16:creationId xmlns:a16="http://schemas.microsoft.com/office/drawing/2014/main" id="{6D7CDA20-CB5A-5736-B745-E4BC00D06792}"/>
              </a:ext>
            </a:extLst>
          </p:cNvPr>
          <p:cNvSpPr/>
          <p:nvPr/>
        </p:nvSpPr>
        <p:spPr>
          <a:xfrm>
            <a:off x="777766" y="2816773"/>
            <a:ext cx="1334813" cy="2522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6F9859B0-1174-F57D-137C-1AB8A7404B33}"/>
              </a:ext>
            </a:extLst>
          </p:cNvPr>
          <p:cNvSpPr/>
          <p:nvPr/>
        </p:nvSpPr>
        <p:spPr>
          <a:xfrm>
            <a:off x="8765628" y="2995448"/>
            <a:ext cx="1334813" cy="43355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674BC223-4EFD-EED9-388C-F90AF17347A6}"/>
              </a:ext>
            </a:extLst>
          </p:cNvPr>
          <p:cNvSpPr txBox="1"/>
          <p:nvPr/>
        </p:nvSpPr>
        <p:spPr>
          <a:xfrm>
            <a:off x="1933903" y="4467303"/>
            <a:ext cx="3594538" cy="772328"/>
          </a:xfrm>
          <a:prstGeom prst="rect">
            <a:avLst/>
          </a:prstGeom>
          <a:solidFill>
            <a:schemeClr val="accent3"/>
          </a:solidFill>
          <a:ln>
            <a:solidFill>
              <a:schemeClr val="tx1"/>
            </a:solidFill>
          </a:ln>
        </p:spPr>
        <p:txBody>
          <a:bodyPr wrap="square" rtlCol="0">
            <a:noAutofit/>
          </a:bodyPr>
          <a:lstStyle/>
          <a:p>
            <a:pPr algn="l"/>
            <a:r>
              <a:rPr lang="en-US" sz="1400" dirty="0"/>
              <a:t>As we see this record does not have its own inventory.  If there was inventory for this record, we would see it here.</a:t>
            </a:r>
          </a:p>
        </p:txBody>
      </p:sp>
      <p:cxnSp>
        <p:nvCxnSpPr>
          <p:cNvPr id="8" name="Straight Arrow Connector 7">
            <a:extLst>
              <a:ext uri="{FF2B5EF4-FFF2-40B4-BE49-F238E27FC236}">
                <a16:creationId xmlns:a16="http://schemas.microsoft.com/office/drawing/2014/main" id="{38365A9C-FA50-A97D-9E17-0FFD4D5229D7}"/>
              </a:ext>
            </a:extLst>
          </p:cNvPr>
          <p:cNvCxnSpPr/>
          <p:nvPr/>
        </p:nvCxnSpPr>
        <p:spPr>
          <a:xfrm>
            <a:off x="3930870" y="3996971"/>
            <a:ext cx="59909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756F7D-D60D-D39F-2278-61DD5458F7E9}"/>
              </a:ext>
            </a:extLst>
          </p:cNvPr>
          <p:cNvCxnSpPr/>
          <p:nvPr/>
        </p:nvCxnSpPr>
        <p:spPr>
          <a:xfrm flipH="1">
            <a:off x="3636579" y="3996971"/>
            <a:ext cx="294291" cy="470332"/>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738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C3C6-39E7-B1A7-1BA8-747631AA5B0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74A2499-6EF6-30A4-2194-2491EDED5F68}"/>
              </a:ext>
            </a:extLst>
          </p:cNvPr>
          <p:cNvSpPr>
            <a:spLocks noGrp="1"/>
          </p:cNvSpPr>
          <p:nvPr>
            <p:ph type="title"/>
          </p:nvPr>
        </p:nvSpPr>
        <p:spPr/>
        <p:txBody>
          <a:bodyPr/>
          <a:lstStyle/>
          <a:p>
            <a:r>
              <a:rPr lang="en-US" dirty="0"/>
              <a:t>The related records in Alma</a:t>
            </a:r>
            <a:endParaRPr lang="en-NL" dirty="0"/>
          </a:p>
        </p:txBody>
      </p:sp>
      <p:sp>
        <p:nvSpPr>
          <p:cNvPr id="9" name="Slide Number Placeholder 5">
            <a:extLst>
              <a:ext uri="{FF2B5EF4-FFF2-40B4-BE49-F238E27FC236}">
                <a16:creationId xmlns:a16="http://schemas.microsoft.com/office/drawing/2014/main" id="{151B2439-9E92-9A96-0FF6-416C9C5A1F8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11" name="Content Placeholder 10">
            <a:extLst>
              <a:ext uri="{FF2B5EF4-FFF2-40B4-BE49-F238E27FC236}">
                <a16:creationId xmlns:a16="http://schemas.microsoft.com/office/drawing/2014/main" id="{3BC28123-5DD9-68BF-9F36-3A74844853EB}"/>
              </a:ext>
            </a:extLst>
          </p:cNvPr>
          <p:cNvSpPr>
            <a:spLocks noGrp="1"/>
          </p:cNvSpPr>
          <p:nvPr>
            <p:ph sz="quarter" idx="13"/>
          </p:nvPr>
        </p:nvSpPr>
        <p:spPr>
          <a:xfrm>
            <a:off x="370663" y="1131352"/>
            <a:ext cx="11335783" cy="424179"/>
          </a:xfrm>
        </p:spPr>
        <p:txBody>
          <a:bodyPr/>
          <a:lstStyle/>
          <a:p>
            <a:pPr>
              <a:buFont typeface="Arial" panose="020B0604020202020204" pitchFamily="34" charset="0"/>
              <a:buChar char="•"/>
            </a:pPr>
            <a:r>
              <a:rPr lang="en-US" sz="2000" dirty="0"/>
              <a:t>Clicking the “Related records” link brings us to the related records</a:t>
            </a:r>
          </a:p>
        </p:txBody>
      </p:sp>
      <p:pic>
        <p:nvPicPr>
          <p:cNvPr id="3" name="Picture 2">
            <a:extLst>
              <a:ext uri="{FF2B5EF4-FFF2-40B4-BE49-F238E27FC236}">
                <a16:creationId xmlns:a16="http://schemas.microsoft.com/office/drawing/2014/main" id="{FB8B0304-191E-462C-F869-DAA209276AF3}"/>
              </a:ext>
            </a:extLst>
          </p:cNvPr>
          <p:cNvPicPr>
            <a:picLocks noChangeAspect="1"/>
          </p:cNvPicPr>
          <p:nvPr/>
        </p:nvPicPr>
        <p:blipFill>
          <a:blip r:embed="rId2"/>
          <a:stretch>
            <a:fillRect/>
          </a:stretch>
        </p:blipFill>
        <p:spPr>
          <a:xfrm>
            <a:off x="0" y="1778425"/>
            <a:ext cx="12192000" cy="4562268"/>
          </a:xfrm>
          <a:prstGeom prst="rect">
            <a:avLst/>
          </a:prstGeom>
          <a:ln>
            <a:solidFill>
              <a:schemeClr val="tx1"/>
            </a:solidFill>
          </a:ln>
        </p:spPr>
      </p:pic>
      <p:sp>
        <p:nvSpPr>
          <p:cNvPr id="4" name="Rectangle 3">
            <a:extLst>
              <a:ext uri="{FF2B5EF4-FFF2-40B4-BE49-F238E27FC236}">
                <a16:creationId xmlns:a16="http://schemas.microsoft.com/office/drawing/2014/main" id="{E8CD05A0-CF16-9095-204C-01C09D4C6A8F}"/>
              </a:ext>
            </a:extLst>
          </p:cNvPr>
          <p:cNvSpPr/>
          <p:nvPr/>
        </p:nvSpPr>
        <p:spPr>
          <a:xfrm>
            <a:off x="105103" y="1744717"/>
            <a:ext cx="310055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45ECBEE7-CFE9-B2AC-9277-C2074A77B347}"/>
              </a:ext>
            </a:extLst>
          </p:cNvPr>
          <p:cNvSpPr txBox="1"/>
          <p:nvPr/>
        </p:nvSpPr>
        <p:spPr>
          <a:xfrm>
            <a:off x="6096000" y="3825762"/>
            <a:ext cx="2396359" cy="777766"/>
          </a:xfrm>
          <a:prstGeom prst="rect">
            <a:avLst/>
          </a:prstGeom>
          <a:solidFill>
            <a:schemeClr val="accent3"/>
          </a:solidFill>
          <a:ln>
            <a:solidFill>
              <a:schemeClr val="tx1"/>
            </a:solidFill>
          </a:ln>
        </p:spPr>
        <p:txBody>
          <a:bodyPr wrap="square" rtlCol="0">
            <a:noAutofit/>
          </a:bodyPr>
          <a:lstStyle/>
          <a:p>
            <a:pPr algn="l"/>
            <a:r>
              <a:rPr lang="en-US" sz="1400" dirty="0"/>
              <a:t>We also have a link back to the short story from each of the related records</a:t>
            </a:r>
          </a:p>
        </p:txBody>
      </p:sp>
      <p:cxnSp>
        <p:nvCxnSpPr>
          <p:cNvPr id="7" name="Straight Arrow Connector 6">
            <a:extLst>
              <a:ext uri="{FF2B5EF4-FFF2-40B4-BE49-F238E27FC236}">
                <a16:creationId xmlns:a16="http://schemas.microsoft.com/office/drawing/2014/main" id="{0F77C1DB-430D-6A6C-4B0F-FAA7CB621014}"/>
              </a:ext>
            </a:extLst>
          </p:cNvPr>
          <p:cNvCxnSpPr/>
          <p:nvPr/>
        </p:nvCxnSpPr>
        <p:spPr>
          <a:xfrm>
            <a:off x="8092967" y="3355430"/>
            <a:ext cx="59909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0D17772-5E21-5FDA-FDA7-5BD760BC211B}"/>
              </a:ext>
            </a:extLst>
          </p:cNvPr>
          <p:cNvCxnSpPr/>
          <p:nvPr/>
        </p:nvCxnSpPr>
        <p:spPr>
          <a:xfrm>
            <a:off x="8066695" y="5347134"/>
            <a:ext cx="59909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CE6122-1E1B-EA52-7004-06C90067F895}"/>
              </a:ext>
            </a:extLst>
          </p:cNvPr>
          <p:cNvCxnSpPr/>
          <p:nvPr/>
        </p:nvCxnSpPr>
        <p:spPr>
          <a:xfrm flipH="1">
            <a:off x="7798676" y="3355430"/>
            <a:ext cx="294291" cy="470332"/>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B30702-94B8-1E41-FB11-87B16E1BBAC1}"/>
              </a:ext>
            </a:extLst>
          </p:cNvPr>
          <p:cNvCxnSpPr>
            <a:cxnSpLocks/>
          </p:cNvCxnSpPr>
          <p:nvPr/>
        </p:nvCxnSpPr>
        <p:spPr>
          <a:xfrm flipH="1" flipV="1">
            <a:off x="7772404" y="4603528"/>
            <a:ext cx="294291" cy="74360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1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FE55CE92-5181-B0AD-BB40-3F094294716C}"/>
              </a:ext>
            </a:extLst>
          </p:cNvPr>
          <p:cNvSpPr>
            <a:spLocks noGrp="1"/>
          </p:cNvSpPr>
          <p:nvPr>
            <p:ph type="body" sz="quarter" idx="15"/>
          </p:nvPr>
        </p:nvSpPr>
        <p:spPr/>
        <p:txBody>
          <a:bodyPr/>
          <a:lstStyle/>
          <a:p>
            <a:r>
              <a:rPr lang="en-US"/>
              <a:t>Agenda</a:t>
            </a:r>
            <a:endParaRPr lang="en-NL"/>
          </a:p>
        </p:txBody>
      </p:sp>
      <p:sp>
        <p:nvSpPr>
          <p:cNvPr id="67" name="Text Placeholder 66">
            <a:extLst>
              <a:ext uri="{FF2B5EF4-FFF2-40B4-BE49-F238E27FC236}">
                <a16:creationId xmlns:a16="http://schemas.microsoft.com/office/drawing/2014/main" id="{78984C7A-5008-28E6-5702-28CAB7215194}"/>
              </a:ext>
            </a:extLst>
          </p:cNvPr>
          <p:cNvSpPr>
            <a:spLocks noGrp="1"/>
          </p:cNvSpPr>
          <p:nvPr>
            <p:ph type="body" sz="quarter" idx="10"/>
          </p:nvPr>
        </p:nvSpPr>
        <p:spPr>
          <a:xfrm>
            <a:off x="4684713" y="834891"/>
            <a:ext cx="6964362" cy="5519609"/>
          </a:xfrm>
        </p:spPr>
        <p:txBody>
          <a:bodyPr/>
          <a:lstStyle/>
          <a:p>
            <a:pPr lvl="1">
              <a:buFont typeface="Arial" panose="020B0604020202020204" pitchFamily="34" charset="0"/>
              <a:buChar char="•"/>
            </a:pPr>
            <a:r>
              <a:rPr lang="en-US" sz="1800" dirty="0"/>
              <a:t>Introduction</a:t>
            </a:r>
          </a:p>
          <a:p>
            <a:pPr lvl="1">
              <a:buFont typeface="Arial" panose="020B0604020202020204" pitchFamily="34" charset="0"/>
              <a:buChar char="•"/>
            </a:pPr>
            <a:r>
              <a:rPr lang="en-US" sz="1800" dirty="0"/>
              <a:t>The works in which the short story exists</a:t>
            </a:r>
          </a:p>
          <a:p>
            <a:pPr lvl="1">
              <a:buFont typeface="Arial" panose="020B0604020202020204" pitchFamily="34" charset="0"/>
              <a:buChar char="•"/>
            </a:pPr>
            <a:r>
              <a:rPr lang="en-US" sz="1800" dirty="0"/>
              <a:t>Catalog the short story and link to related records</a:t>
            </a:r>
          </a:p>
          <a:p>
            <a:pPr lvl="1">
              <a:buFont typeface="Arial" panose="020B0604020202020204" pitchFamily="34" charset="0"/>
              <a:buChar char="•"/>
            </a:pPr>
            <a:r>
              <a:rPr lang="en-US" sz="1800" dirty="0"/>
              <a:t>The job "MMS - Build Record Relations"</a:t>
            </a:r>
          </a:p>
          <a:p>
            <a:pPr lvl="1">
              <a:buFont typeface="Arial" panose="020B0604020202020204" pitchFamily="34" charset="0"/>
              <a:buChar char="•"/>
            </a:pPr>
            <a:r>
              <a:rPr lang="en-US" sz="1800" dirty="0"/>
              <a:t>The related records in Alma</a:t>
            </a:r>
          </a:p>
          <a:p>
            <a:pPr lvl="1">
              <a:buFont typeface="Arial" panose="020B0604020202020204" pitchFamily="34" charset="0"/>
              <a:buChar char="•"/>
            </a:pPr>
            <a:r>
              <a:rPr lang="en-US" sz="1800" dirty="0"/>
              <a:t>The related records in discovery (Primo)</a:t>
            </a:r>
          </a:p>
        </p:txBody>
      </p:sp>
      <p:sp>
        <p:nvSpPr>
          <p:cNvPr id="70" name="Slide Number Placeholder 5">
            <a:extLst>
              <a:ext uri="{FF2B5EF4-FFF2-40B4-BE49-F238E27FC236}">
                <a16:creationId xmlns:a16="http://schemas.microsoft.com/office/drawing/2014/main" id="{A452E421-8A92-8A3D-5E06-45CA79FCD220}"/>
              </a:ext>
            </a:extLst>
          </p:cNvPr>
          <p:cNvSpPr txBox="1">
            <a:spLocks/>
          </p:cNvSpPr>
          <p:nvPr/>
        </p:nvSpPr>
        <p:spPr>
          <a:xfrm>
            <a:off x="11671500" y="6465692"/>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a:p>
        </p:txBody>
      </p:sp>
    </p:spTree>
    <p:extLst>
      <p:ext uri="{BB962C8B-B14F-4D97-AF65-F5344CB8AC3E}">
        <p14:creationId xmlns:p14="http://schemas.microsoft.com/office/powerpoint/2010/main" val="8150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E4E5E-8BB9-6BC7-AB64-E4A79A4EB9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4DBD0B-2892-C852-BFB8-ACD0A03927C9}"/>
              </a:ext>
            </a:extLst>
          </p:cNvPr>
          <p:cNvPicPr>
            <a:picLocks noChangeAspect="1"/>
          </p:cNvPicPr>
          <p:nvPr/>
        </p:nvPicPr>
        <p:blipFill>
          <a:blip r:embed="rId2"/>
          <a:stretch>
            <a:fillRect/>
          </a:stretch>
        </p:blipFill>
        <p:spPr>
          <a:xfrm>
            <a:off x="0" y="2563812"/>
            <a:ext cx="12192000" cy="1730375"/>
          </a:xfrm>
          <a:prstGeom prst="rect">
            <a:avLst/>
          </a:prstGeom>
          <a:ln>
            <a:solidFill>
              <a:schemeClr val="tx1"/>
            </a:solidFill>
          </a:ln>
        </p:spPr>
      </p:pic>
      <p:sp>
        <p:nvSpPr>
          <p:cNvPr id="10" name="Title 9">
            <a:extLst>
              <a:ext uri="{FF2B5EF4-FFF2-40B4-BE49-F238E27FC236}">
                <a16:creationId xmlns:a16="http://schemas.microsoft.com/office/drawing/2014/main" id="{F28493CF-643F-D07A-135A-735F918BFD2B}"/>
              </a:ext>
            </a:extLst>
          </p:cNvPr>
          <p:cNvSpPr>
            <a:spLocks noGrp="1"/>
          </p:cNvSpPr>
          <p:nvPr>
            <p:ph type="title"/>
          </p:nvPr>
        </p:nvSpPr>
        <p:spPr/>
        <p:txBody>
          <a:bodyPr/>
          <a:lstStyle/>
          <a:p>
            <a:r>
              <a:rPr lang="en-US" dirty="0"/>
              <a:t>The related records in Alma</a:t>
            </a:r>
            <a:endParaRPr lang="en-NL" dirty="0"/>
          </a:p>
        </p:txBody>
      </p:sp>
      <p:sp>
        <p:nvSpPr>
          <p:cNvPr id="9" name="Slide Number Placeholder 5">
            <a:extLst>
              <a:ext uri="{FF2B5EF4-FFF2-40B4-BE49-F238E27FC236}">
                <a16:creationId xmlns:a16="http://schemas.microsoft.com/office/drawing/2014/main" id="{AEC59662-70BC-0997-80AF-F5F93A86E1F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12" name="TextBox 11">
            <a:extLst>
              <a:ext uri="{FF2B5EF4-FFF2-40B4-BE49-F238E27FC236}">
                <a16:creationId xmlns:a16="http://schemas.microsoft.com/office/drawing/2014/main" id="{8A0EFFB4-FA13-FB13-5A8C-B7F726D22CC6}"/>
              </a:ext>
            </a:extLst>
          </p:cNvPr>
          <p:cNvSpPr txBox="1"/>
          <p:nvPr/>
        </p:nvSpPr>
        <p:spPr>
          <a:xfrm>
            <a:off x="7264224" y="4622449"/>
            <a:ext cx="2085603" cy="529371"/>
          </a:xfrm>
          <a:prstGeom prst="rect">
            <a:avLst/>
          </a:prstGeom>
          <a:solidFill>
            <a:srgbClr val="FFFF00"/>
          </a:solidFill>
          <a:ln>
            <a:solidFill>
              <a:schemeClr val="accent2"/>
            </a:solidFill>
          </a:ln>
        </p:spPr>
        <p:txBody>
          <a:bodyPr wrap="square" rtlCol="0">
            <a:noAutofit/>
          </a:bodyPr>
          <a:lstStyle/>
          <a:p>
            <a:pPr algn="l"/>
            <a:r>
              <a:rPr lang="en-US" sz="1400" dirty="0"/>
              <a:t>We will click the link to the related records</a:t>
            </a:r>
          </a:p>
        </p:txBody>
      </p:sp>
      <p:cxnSp>
        <p:nvCxnSpPr>
          <p:cNvPr id="14" name="Straight Arrow Connector 13">
            <a:extLst>
              <a:ext uri="{FF2B5EF4-FFF2-40B4-BE49-F238E27FC236}">
                <a16:creationId xmlns:a16="http://schemas.microsoft.com/office/drawing/2014/main" id="{1AAA04DB-02F2-ABC0-7F86-53D4550C17FB}"/>
              </a:ext>
            </a:extLst>
          </p:cNvPr>
          <p:cNvCxnSpPr/>
          <p:nvPr/>
        </p:nvCxnSpPr>
        <p:spPr>
          <a:xfrm flipV="1">
            <a:off x="8307026" y="3666014"/>
            <a:ext cx="528320" cy="9753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10">
            <a:extLst>
              <a:ext uri="{FF2B5EF4-FFF2-40B4-BE49-F238E27FC236}">
                <a16:creationId xmlns:a16="http://schemas.microsoft.com/office/drawing/2014/main" id="{70BEB925-ADAA-6605-B58C-B619D76ADB4D}"/>
              </a:ext>
            </a:extLst>
          </p:cNvPr>
          <p:cNvSpPr>
            <a:spLocks noGrp="1"/>
          </p:cNvSpPr>
          <p:nvPr>
            <p:ph sz="quarter" idx="13"/>
          </p:nvPr>
        </p:nvSpPr>
        <p:spPr>
          <a:xfrm>
            <a:off x="370663" y="1131351"/>
            <a:ext cx="11335783" cy="802551"/>
          </a:xfrm>
        </p:spPr>
        <p:txBody>
          <a:bodyPr/>
          <a:lstStyle/>
          <a:p>
            <a:r>
              <a:rPr lang="en-US" sz="2000" dirty="0"/>
              <a:t>Here we have searched for “Sociology through literature : an introductory reader“.  We see the link to the related record.</a:t>
            </a:r>
          </a:p>
        </p:txBody>
      </p:sp>
    </p:spTree>
    <p:extLst>
      <p:ext uri="{BB962C8B-B14F-4D97-AF65-F5344CB8AC3E}">
        <p14:creationId xmlns:p14="http://schemas.microsoft.com/office/powerpoint/2010/main" val="2696378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6489C-175A-38D3-F4CF-E4708B6853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397EC1-FD8A-A599-4665-D3ECD0FE6229}"/>
              </a:ext>
            </a:extLst>
          </p:cNvPr>
          <p:cNvPicPr>
            <a:picLocks noChangeAspect="1"/>
          </p:cNvPicPr>
          <p:nvPr/>
        </p:nvPicPr>
        <p:blipFill>
          <a:blip r:embed="rId2"/>
          <a:stretch>
            <a:fillRect/>
          </a:stretch>
        </p:blipFill>
        <p:spPr>
          <a:xfrm>
            <a:off x="0" y="2311400"/>
            <a:ext cx="12192000" cy="2235200"/>
          </a:xfrm>
          <a:prstGeom prst="rect">
            <a:avLst/>
          </a:prstGeom>
          <a:ln>
            <a:solidFill>
              <a:schemeClr val="tx1"/>
            </a:solidFill>
          </a:ln>
        </p:spPr>
      </p:pic>
      <p:sp>
        <p:nvSpPr>
          <p:cNvPr id="10" name="Title 9">
            <a:extLst>
              <a:ext uri="{FF2B5EF4-FFF2-40B4-BE49-F238E27FC236}">
                <a16:creationId xmlns:a16="http://schemas.microsoft.com/office/drawing/2014/main" id="{4526E7D7-E82E-BD6E-9CBF-BE1FC492A887}"/>
              </a:ext>
            </a:extLst>
          </p:cNvPr>
          <p:cNvSpPr>
            <a:spLocks noGrp="1"/>
          </p:cNvSpPr>
          <p:nvPr>
            <p:ph type="title"/>
          </p:nvPr>
        </p:nvSpPr>
        <p:spPr/>
        <p:txBody>
          <a:bodyPr/>
          <a:lstStyle/>
          <a:p>
            <a:r>
              <a:rPr lang="en-US" dirty="0"/>
              <a:t>The related records in Alma</a:t>
            </a:r>
            <a:endParaRPr lang="en-NL" dirty="0"/>
          </a:p>
        </p:txBody>
      </p:sp>
      <p:sp>
        <p:nvSpPr>
          <p:cNvPr id="9" name="Slide Number Placeholder 5">
            <a:extLst>
              <a:ext uri="{FF2B5EF4-FFF2-40B4-BE49-F238E27FC236}">
                <a16:creationId xmlns:a16="http://schemas.microsoft.com/office/drawing/2014/main" id="{926AE875-A515-2B9B-E938-7D7BA808143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2" name="Content Placeholder 10">
            <a:extLst>
              <a:ext uri="{FF2B5EF4-FFF2-40B4-BE49-F238E27FC236}">
                <a16:creationId xmlns:a16="http://schemas.microsoft.com/office/drawing/2014/main" id="{1AA4065C-38B4-F960-0C77-FD003BE79F8B}"/>
              </a:ext>
            </a:extLst>
          </p:cNvPr>
          <p:cNvSpPr>
            <a:spLocks noGrp="1"/>
          </p:cNvSpPr>
          <p:nvPr>
            <p:ph sz="quarter" idx="13"/>
          </p:nvPr>
        </p:nvSpPr>
        <p:spPr>
          <a:xfrm>
            <a:off x="370663" y="1131352"/>
            <a:ext cx="11335783" cy="595848"/>
          </a:xfrm>
        </p:spPr>
        <p:txBody>
          <a:bodyPr/>
          <a:lstStyle/>
          <a:p>
            <a:r>
              <a:rPr lang="en-US" sz="2000" dirty="0"/>
              <a:t>We arrive to the related record “On account of a hat”</a:t>
            </a:r>
          </a:p>
        </p:txBody>
      </p:sp>
      <p:sp>
        <p:nvSpPr>
          <p:cNvPr id="6" name="Rectangle 5">
            <a:extLst>
              <a:ext uri="{FF2B5EF4-FFF2-40B4-BE49-F238E27FC236}">
                <a16:creationId xmlns:a16="http://schemas.microsoft.com/office/drawing/2014/main" id="{FD1862F2-A7C4-F94B-9D48-A935A1A25EAE}"/>
              </a:ext>
            </a:extLst>
          </p:cNvPr>
          <p:cNvSpPr/>
          <p:nvPr/>
        </p:nvSpPr>
        <p:spPr>
          <a:xfrm>
            <a:off x="63061" y="2290380"/>
            <a:ext cx="5990897"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42644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F649-D7CA-1786-243D-7CC933D5DC99}"/>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444EC2D0-AA57-DF5F-CA84-91F329886FD6}"/>
              </a:ext>
            </a:extLst>
          </p:cNvPr>
          <p:cNvSpPr>
            <a:spLocks noGrp="1"/>
          </p:cNvSpPr>
          <p:nvPr>
            <p:ph type="body" sz="quarter" idx="16"/>
          </p:nvPr>
        </p:nvSpPr>
        <p:spPr>
          <a:xfrm>
            <a:off x="0" y="1934977"/>
            <a:ext cx="12191999" cy="1567891"/>
          </a:xfrm>
        </p:spPr>
        <p:txBody>
          <a:bodyPr/>
          <a:lstStyle/>
          <a:p>
            <a:r>
              <a:rPr lang="en-US" dirty="0"/>
              <a:t>The related records in discovery (Primo)</a:t>
            </a:r>
          </a:p>
        </p:txBody>
      </p:sp>
      <p:sp>
        <p:nvSpPr>
          <p:cNvPr id="18" name="Slide Number Placeholder 5">
            <a:extLst>
              <a:ext uri="{FF2B5EF4-FFF2-40B4-BE49-F238E27FC236}">
                <a16:creationId xmlns:a16="http://schemas.microsoft.com/office/drawing/2014/main" id="{227D0284-2663-599E-EC63-D72BDDAC7575}"/>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22</a:t>
            </a:fld>
            <a:endParaRPr lang="en-GB">
              <a:solidFill>
                <a:schemeClr val="bg1"/>
              </a:solidFill>
            </a:endParaRPr>
          </a:p>
        </p:txBody>
      </p:sp>
    </p:spTree>
    <p:extLst>
      <p:ext uri="{BB962C8B-B14F-4D97-AF65-F5344CB8AC3E}">
        <p14:creationId xmlns:p14="http://schemas.microsoft.com/office/powerpoint/2010/main" val="504963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7D63-BE4E-3466-733E-84FBF00916E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9946A5F-7443-4E35-CA45-63B5CE68243B}"/>
              </a:ext>
            </a:extLst>
          </p:cNvPr>
          <p:cNvSpPr>
            <a:spLocks noGrp="1"/>
          </p:cNvSpPr>
          <p:nvPr>
            <p:ph type="title"/>
          </p:nvPr>
        </p:nvSpPr>
        <p:spPr/>
        <p:txBody>
          <a:bodyPr/>
          <a:lstStyle/>
          <a:p>
            <a:r>
              <a:rPr lang="en-US" dirty="0"/>
              <a:t>The related records in discovery (Primo)</a:t>
            </a:r>
            <a:endParaRPr lang="en-NL" dirty="0"/>
          </a:p>
        </p:txBody>
      </p:sp>
      <p:sp>
        <p:nvSpPr>
          <p:cNvPr id="9" name="Slide Number Placeholder 5">
            <a:extLst>
              <a:ext uri="{FF2B5EF4-FFF2-40B4-BE49-F238E27FC236}">
                <a16:creationId xmlns:a16="http://schemas.microsoft.com/office/drawing/2014/main" id="{1920CC75-3636-C94B-8427-59937CD7DF8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11" name="Content Placeholder 10">
            <a:extLst>
              <a:ext uri="{FF2B5EF4-FFF2-40B4-BE49-F238E27FC236}">
                <a16:creationId xmlns:a16="http://schemas.microsoft.com/office/drawing/2014/main" id="{0289A3D1-5678-4B67-0199-97A672780C8C}"/>
              </a:ext>
            </a:extLst>
          </p:cNvPr>
          <p:cNvSpPr>
            <a:spLocks noGrp="1"/>
          </p:cNvSpPr>
          <p:nvPr>
            <p:ph sz="quarter" idx="13"/>
          </p:nvPr>
        </p:nvSpPr>
        <p:spPr>
          <a:xfrm>
            <a:off x="370663" y="1131351"/>
            <a:ext cx="11335783" cy="2505227"/>
          </a:xfrm>
        </p:spPr>
        <p:txBody>
          <a:bodyPr/>
          <a:lstStyle/>
          <a:p>
            <a:pPr>
              <a:buFont typeface="Arial" panose="020B0604020202020204" pitchFamily="34" charset="0"/>
              <a:buChar char="•"/>
            </a:pPr>
            <a:r>
              <a:rPr lang="en-US" sz="2000" dirty="0"/>
              <a:t>On the next slide we see that the user has searched for title “On account of a hat”.</a:t>
            </a:r>
          </a:p>
          <a:p>
            <a:pPr>
              <a:buFont typeface="Arial" panose="020B0604020202020204" pitchFamily="34" charset="0"/>
              <a:buChar char="•"/>
            </a:pPr>
            <a:r>
              <a:rPr lang="en-US" sz="2000" dirty="0"/>
              <a:t>The results include </a:t>
            </a:r>
          </a:p>
          <a:p>
            <a:pPr lvl="1">
              <a:buFont typeface="Arial" panose="020B0604020202020204" pitchFamily="34" charset="0"/>
              <a:buChar char="•"/>
            </a:pPr>
            <a:r>
              <a:rPr lang="en-US" sz="2000" dirty="0"/>
              <a:t>The record for the short story “On account of  hat”</a:t>
            </a:r>
          </a:p>
          <a:p>
            <a:pPr lvl="1">
              <a:buFont typeface="Arial" panose="020B0604020202020204" pitchFamily="34" charset="0"/>
              <a:buChar char="•"/>
            </a:pPr>
            <a:r>
              <a:rPr lang="en-US" sz="2000" dirty="0"/>
              <a:t>The constituent unit entry “Sociology through literature : an introductory reader ”</a:t>
            </a:r>
          </a:p>
          <a:p>
            <a:pPr lvl="1">
              <a:buFont typeface="Arial" panose="020B0604020202020204" pitchFamily="34" charset="0"/>
              <a:buChar char="•"/>
            </a:pPr>
            <a:r>
              <a:rPr lang="en-US" sz="2000" dirty="0"/>
              <a:t>The constituent unit entry “Selected stories of Sholom Aleichem ”. </a:t>
            </a:r>
          </a:p>
        </p:txBody>
      </p:sp>
    </p:spTree>
    <p:extLst>
      <p:ext uri="{BB962C8B-B14F-4D97-AF65-F5344CB8AC3E}">
        <p14:creationId xmlns:p14="http://schemas.microsoft.com/office/powerpoint/2010/main" val="313030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C6268-5A66-5B66-4F80-494CBFA9C5D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D669662-87C6-9EDD-9848-A4438D55CFC4}"/>
              </a:ext>
            </a:extLst>
          </p:cNvPr>
          <p:cNvPicPr>
            <a:picLocks noChangeAspect="1"/>
          </p:cNvPicPr>
          <p:nvPr/>
        </p:nvPicPr>
        <p:blipFill>
          <a:blip r:embed="rId2"/>
          <a:stretch>
            <a:fillRect/>
          </a:stretch>
        </p:blipFill>
        <p:spPr>
          <a:xfrm>
            <a:off x="2611283" y="1018559"/>
            <a:ext cx="7864529" cy="5647791"/>
          </a:xfrm>
          <a:prstGeom prst="rect">
            <a:avLst/>
          </a:prstGeom>
          <a:ln>
            <a:solidFill>
              <a:schemeClr val="tx1"/>
            </a:solidFill>
          </a:ln>
        </p:spPr>
      </p:pic>
      <p:sp>
        <p:nvSpPr>
          <p:cNvPr id="10" name="Title 9">
            <a:extLst>
              <a:ext uri="{FF2B5EF4-FFF2-40B4-BE49-F238E27FC236}">
                <a16:creationId xmlns:a16="http://schemas.microsoft.com/office/drawing/2014/main" id="{AF12C9DC-8A97-B41F-894D-65BBAA271EBF}"/>
              </a:ext>
            </a:extLst>
          </p:cNvPr>
          <p:cNvSpPr>
            <a:spLocks noGrp="1"/>
          </p:cNvSpPr>
          <p:nvPr>
            <p:ph type="title"/>
          </p:nvPr>
        </p:nvSpPr>
        <p:spPr/>
        <p:txBody>
          <a:bodyPr/>
          <a:lstStyle/>
          <a:p>
            <a:r>
              <a:rPr lang="en-US" dirty="0"/>
              <a:t>The related records in discovery (Primo)</a:t>
            </a:r>
            <a:endParaRPr lang="en-NL" dirty="0"/>
          </a:p>
        </p:txBody>
      </p:sp>
      <p:sp>
        <p:nvSpPr>
          <p:cNvPr id="9" name="Slide Number Placeholder 5">
            <a:extLst>
              <a:ext uri="{FF2B5EF4-FFF2-40B4-BE49-F238E27FC236}">
                <a16:creationId xmlns:a16="http://schemas.microsoft.com/office/drawing/2014/main" id="{635C2AF1-6E13-EC4F-F203-CD0DC3A34E7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4" name="Rectangle 3">
            <a:extLst>
              <a:ext uri="{FF2B5EF4-FFF2-40B4-BE49-F238E27FC236}">
                <a16:creationId xmlns:a16="http://schemas.microsoft.com/office/drawing/2014/main" id="{DA0711D7-DADC-84E7-6ADF-4A30BA4FA8B7}"/>
              </a:ext>
            </a:extLst>
          </p:cNvPr>
          <p:cNvSpPr/>
          <p:nvPr/>
        </p:nvSpPr>
        <p:spPr>
          <a:xfrm>
            <a:off x="2982663" y="1260737"/>
            <a:ext cx="1946689" cy="28428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97E71C82-C565-87F9-D3AB-4B1E852E9013}"/>
              </a:ext>
            </a:extLst>
          </p:cNvPr>
          <p:cNvSpPr txBox="1"/>
          <p:nvPr/>
        </p:nvSpPr>
        <p:spPr>
          <a:xfrm>
            <a:off x="6201103" y="2411614"/>
            <a:ext cx="2085603" cy="529371"/>
          </a:xfrm>
          <a:prstGeom prst="rect">
            <a:avLst/>
          </a:prstGeom>
          <a:solidFill>
            <a:srgbClr val="FFFF00"/>
          </a:solidFill>
          <a:ln>
            <a:solidFill>
              <a:schemeClr val="accent2"/>
            </a:solidFill>
          </a:ln>
        </p:spPr>
        <p:txBody>
          <a:bodyPr wrap="square" rtlCol="0">
            <a:noAutofit/>
          </a:bodyPr>
          <a:lstStyle/>
          <a:p>
            <a:pPr algn="l"/>
            <a:r>
              <a:rPr lang="en-US" sz="1400" dirty="0"/>
              <a:t>We will click the title “On account of a hat”</a:t>
            </a:r>
          </a:p>
        </p:txBody>
      </p:sp>
      <p:cxnSp>
        <p:nvCxnSpPr>
          <p:cNvPr id="8" name="Straight Arrow Connector 7">
            <a:extLst>
              <a:ext uri="{FF2B5EF4-FFF2-40B4-BE49-F238E27FC236}">
                <a16:creationId xmlns:a16="http://schemas.microsoft.com/office/drawing/2014/main" id="{35282388-5F24-EE79-1671-B4AD65EF70ED}"/>
              </a:ext>
            </a:extLst>
          </p:cNvPr>
          <p:cNvCxnSpPr>
            <a:cxnSpLocks/>
          </p:cNvCxnSpPr>
          <p:nvPr/>
        </p:nvCxnSpPr>
        <p:spPr>
          <a:xfrm flipH="1">
            <a:off x="5009581" y="2751579"/>
            <a:ext cx="1191522" cy="378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8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7CB1-9E9C-0CDB-21D7-52CCC054E00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1EBC4C8-7F73-86CE-86F5-9D56DB6E3A99}"/>
              </a:ext>
            </a:extLst>
          </p:cNvPr>
          <p:cNvSpPr>
            <a:spLocks noGrp="1"/>
          </p:cNvSpPr>
          <p:nvPr>
            <p:ph type="title"/>
          </p:nvPr>
        </p:nvSpPr>
        <p:spPr/>
        <p:txBody>
          <a:bodyPr/>
          <a:lstStyle/>
          <a:p>
            <a:r>
              <a:rPr lang="en-US" dirty="0"/>
              <a:t>The related records in discovery (Primo)</a:t>
            </a:r>
            <a:endParaRPr lang="en-NL" dirty="0"/>
          </a:p>
        </p:txBody>
      </p:sp>
      <p:sp>
        <p:nvSpPr>
          <p:cNvPr id="9" name="Slide Number Placeholder 5">
            <a:extLst>
              <a:ext uri="{FF2B5EF4-FFF2-40B4-BE49-F238E27FC236}">
                <a16:creationId xmlns:a16="http://schemas.microsoft.com/office/drawing/2014/main" id="{8DD6E7A6-385F-FDD5-C553-7886DF56DCD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11" name="Content Placeholder 10">
            <a:extLst>
              <a:ext uri="{FF2B5EF4-FFF2-40B4-BE49-F238E27FC236}">
                <a16:creationId xmlns:a16="http://schemas.microsoft.com/office/drawing/2014/main" id="{FBB66BDA-0BFF-A8A9-B188-701392148895}"/>
              </a:ext>
            </a:extLst>
          </p:cNvPr>
          <p:cNvSpPr>
            <a:spLocks noGrp="1"/>
          </p:cNvSpPr>
          <p:nvPr>
            <p:ph sz="quarter" idx="13"/>
          </p:nvPr>
        </p:nvSpPr>
        <p:spPr>
          <a:xfrm>
            <a:off x="370663" y="1131352"/>
            <a:ext cx="11335783" cy="476731"/>
          </a:xfrm>
        </p:spPr>
        <p:txBody>
          <a:bodyPr/>
          <a:lstStyle/>
          <a:p>
            <a:pPr>
              <a:buFont typeface="Arial" panose="020B0604020202020204" pitchFamily="34" charset="0"/>
              <a:buChar char="•"/>
            </a:pPr>
            <a:r>
              <a:rPr lang="en-US" sz="2000" dirty="0"/>
              <a:t>The display for “On account of a hat” provides links to each of the related titles</a:t>
            </a:r>
          </a:p>
        </p:txBody>
      </p:sp>
      <p:pic>
        <p:nvPicPr>
          <p:cNvPr id="3" name="Picture 2">
            <a:extLst>
              <a:ext uri="{FF2B5EF4-FFF2-40B4-BE49-F238E27FC236}">
                <a16:creationId xmlns:a16="http://schemas.microsoft.com/office/drawing/2014/main" id="{8CE2B945-F52D-7EF9-A6B4-095A16C45670}"/>
              </a:ext>
            </a:extLst>
          </p:cNvPr>
          <p:cNvPicPr>
            <a:picLocks noChangeAspect="1"/>
          </p:cNvPicPr>
          <p:nvPr/>
        </p:nvPicPr>
        <p:blipFill>
          <a:blip r:embed="rId2"/>
          <a:stretch>
            <a:fillRect/>
          </a:stretch>
        </p:blipFill>
        <p:spPr>
          <a:xfrm>
            <a:off x="3138487" y="1998236"/>
            <a:ext cx="5915025" cy="3829050"/>
          </a:xfrm>
          <a:prstGeom prst="rect">
            <a:avLst/>
          </a:prstGeom>
          <a:ln>
            <a:solidFill>
              <a:schemeClr val="tx1"/>
            </a:solidFill>
          </a:ln>
        </p:spPr>
      </p:pic>
      <p:sp>
        <p:nvSpPr>
          <p:cNvPr id="4" name="Rectangle 3">
            <a:extLst>
              <a:ext uri="{FF2B5EF4-FFF2-40B4-BE49-F238E27FC236}">
                <a16:creationId xmlns:a16="http://schemas.microsoft.com/office/drawing/2014/main" id="{7077872A-FFC5-956B-C92C-4ACA2F755548}"/>
              </a:ext>
            </a:extLst>
          </p:cNvPr>
          <p:cNvSpPr/>
          <p:nvPr/>
        </p:nvSpPr>
        <p:spPr>
          <a:xfrm>
            <a:off x="3195145" y="4887310"/>
            <a:ext cx="5286703" cy="4767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4616D9C7-F71D-1931-4006-1A2CB45C0DA9}"/>
              </a:ext>
            </a:extLst>
          </p:cNvPr>
          <p:cNvSpPr txBox="1"/>
          <p:nvPr/>
        </p:nvSpPr>
        <p:spPr>
          <a:xfrm>
            <a:off x="9053512" y="3429000"/>
            <a:ext cx="2085603" cy="718711"/>
          </a:xfrm>
          <a:prstGeom prst="rect">
            <a:avLst/>
          </a:prstGeom>
          <a:solidFill>
            <a:srgbClr val="FFFF00"/>
          </a:solidFill>
          <a:ln>
            <a:solidFill>
              <a:schemeClr val="accent2"/>
            </a:solidFill>
          </a:ln>
        </p:spPr>
        <p:txBody>
          <a:bodyPr wrap="square" rtlCol="0">
            <a:noAutofit/>
          </a:bodyPr>
          <a:lstStyle/>
          <a:p>
            <a:pPr algn="l"/>
            <a:r>
              <a:rPr lang="en-US" sz="1400" dirty="0"/>
              <a:t>We will click the title “Selected stories of Sholom Aleichem”</a:t>
            </a:r>
          </a:p>
        </p:txBody>
      </p:sp>
      <p:cxnSp>
        <p:nvCxnSpPr>
          <p:cNvPr id="6" name="Straight Arrow Connector 5">
            <a:extLst>
              <a:ext uri="{FF2B5EF4-FFF2-40B4-BE49-F238E27FC236}">
                <a16:creationId xmlns:a16="http://schemas.microsoft.com/office/drawing/2014/main" id="{C006CC1F-2ECF-5894-F679-38CC9B514C35}"/>
              </a:ext>
            </a:extLst>
          </p:cNvPr>
          <p:cNvCxnSpPr>
            <a:cxnSpLocks/>
            <a:stCxn id="5" idx="1"/>
          </p:cNvCxnSpPr>
          <p:nvPr/>
        </p:nvCxnSpPr>
        <p:spPr>
          <a:xfrm flipH="1">
            <a:off x="7290326" y="3788356"/>
            <a:ext cx="1763186" cy="1162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696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1913-FCFF-37C1-2493-478C31262A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2F5A2D-0C73-295D-4C5E-6B100BA4C970}"/>
              </a:ext>
            </a:extLst>
          </p:cNvPr>
          <p:cNvPicPr>
            <a:picLocks noChangeAspect="1"/>
          </p:cNvPicPr>
          <p:nvPr/>
        </p:nvPicPr>
        <p:blipFill>
          <a:blip r:embed="rId2"/>
          <a:stretch>
            <a:fillRect/>
          </a:stretch>
        </p:blipFill>
        <p:spPr>
          <a:xfrm>
            <a:off x="1602827" y="1588232"/>
            <a:ext cx="8986345" cy="4976021"/>
          </a:xfrm>
          <a:prstGeom prst="rect">
            <a:avLst/>
          </a:prstGeom>
          <a:ln>
            <a:solidFill>
              <a:schemeClr val="tx1"/>
            </a:solidFill>
          </a:ln>
        </p:spPr>
      </p:pic>
      <p:sp>
        <p:nvSpPr>
          <p:cNvPr id="10" name="Title 9">
            <a:extLst>
              <a:ext uri="{FF2B5EF4-FFF2-40B4-BE49-F238E27FC236}">
                <a16:creationId xmlns:a16="http://schemas.microsoft.com/office/drawing/2014/main" id="{6D2617D8-EA81-5F68-59BB-175F5055A860}"/>
              </a:ext>
            </a:extLst>
          </p:cNvPr>
          <p:cNvSpPr>
            <a:spLocks noGrp="1"/>
          </p:cNvSpPr>
          <p:nvPr>
            <p:ph type="title"/>
          </p:nvPr>
        </p:nvSpPr>
        <p:spPr/>
        <p:txBody>
          <a:bodyPr/>
          <a:lstStyle/>
          <a:p>
            <a:r>
              <a:rPr lang="en-US" dirty="0"/>
              <a:t>The related records in discovery (Primo)</a:t>
            </a:r>
            <a:endParaRPr lang="en-NL" dirty="0"/>
          </a:p>
        </p:txBody>
      </p:sp>
      <p:sp>
        <p:nvSpPr>
          <p:cNvPr id="9" name="Slide Number Placeholder 5">
            <a:extLst>
              <a:ext uri="{FF2B5EF4-FFF2-40B4-BE49-F238E27FC236}">
                <a16:creationId xmlns:a16="http://schemas.microsoft.com/office/drawing/2014/main" id="{8496F267-8B55-4731-4A1E-BDF48396D0B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5" name="Rectangle 4">
            <a:extLst>
              <a:ext uri="{FF2B5EF4-FFF2-40B4-BE49-F238E27FC236}">
                <a16:creationId xmlns:a16="http://schemas.microsoft.com/office/drawing/2014/main" id="{963AB5C2-CA50-18C7-825B-412989C7A370}"/>
              </a:ext>
            </a:extLst>
          </p:cNvPr>
          <p:cNvSpPr/>
          <p:nvPr/>
        </p:nvSpPr>
        <p:spPr>
          <a:xfrm>
            <a:off x="2509764" y="1727200"/>
            <a:ext cx="2451120" cy="3538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Content Placeholder 10">
            <a:extLst>
              <a:ext uri="{FF2B5EF4-FFF2-40B4-BE49-F238E27FC236}">
                <a16:creationId xmlns:a16="http://schemas.microsoft.com/office/drawing/2014/main" id="{45967323-AECE-931F-5364-D93B8A74EDC7}"/>
              </a:ext>
            </a:extLst>
          </p:cNvPr>
          <p:cNvSpPr>
            <a:spLocks noGrp="1"/>
          </p:cNvSpPr>
          <p:nvPr>
            <p:ph sz="quarter" idx="13"/>
          </p:nvPr>
        </p:nvSpPr>
        <p:spPr>
          <a:xfrm>
            <a:off x="370663" y="1131352"/>
            <a:ext cx="11335783" cy="595848"/>
          </a:xfrm>
        </p:spPr>
        <p:txBody>
          <a:bodyPr/>
          <a:lstStyle/>
          <a:p>
            <a:pPr>
              <a:buFont typeface="Arial" panose="020B0604020202020204" pitchFamily="34" charset="0"/>
              <a:buChar char="•"/>
            </a:pPr>
            <a:r>
              <a:rPr lang="en-US" sz="2000" dirty="0"/>
              <a:t>The user in discovery is brought to the related title and can see inventory information.</a:t>
            </a:r>
          </a:p>
        </p:txBody>
      </p:sp>
      <p:sp>
        <p:nvSpPr>
          <p:cNvPr id="6" name="Rectangle 5">
            <a:extLst>
              <a:ext uri="{FF2B5EF4-FFF2-40B4-BE49-F238E27FC236}">
                <a16:creationId xmlns:a16="http://schemas.microsoft.com/office/drawing/2014/main" id="{3ABCD755-0F6E-F8F7-A52C-B27FE80CFD41}"/>
              </a:ext>
            </a:extLst>
          </p:cNvPr>
          <p:cNvSpPr/>
          <p:nvPr/>
        </p:nvSpPr>
        <p:spPr>
          <a:xfrm>
            <a:off x="2509763" y="5269768"/>
            <a:ext cx="5520139" cy="12194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3261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A047ED-0DD0-A0D8-6D35-69A4F881D544}"/>
              </a:ext>
            </a:extLst>
          </p:cNvPr>
          <p:cNvSpPr txBox="1"/>
          <p:nvPr/>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chemeClr val="bg1"/>
                </a:solidFill>
                <a:latin typeface="+mj-lt"/>
              </a:rPr>
              <a:t>Thank You</a:t>
            </a:r>
            <a:endParaRPr lang="en-GB" sz="5400" b="1">
              <a:solidFill>
                <a:schemeClr val="bg1"/>
              </a:solidFill>
              <a:latin typeface="+mj-lt"/>
            </a:endParaRPr>
          </a:p>
        </p:txBody>
      </p:sp>
    </p:spTree>
    <p:extLst>
      <p:ext uri="{BB962C8B-B14F-4D97-AF65-F5344CB8AC3E}">
        <p14:creationId xmlns:p14="http://schemas.microsoft.com/office/powerpoint/2010/main" val="427292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7989-F812-F86C-2C34-6E5AEEC1D493}"/>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DF2B7710-AFA9-CE2A-10A1-B7F182A881B6}"/>
              </a:ext>
            </a:extLst>
          </p:cNvPr>
          <p:cNvSpPr>
            <a:spLocks noGrp="1"/>
          </p:cNvSpPr>
          <p:nvPr>
            <p:ph type="body" sz="quarter" idx="16"/>
          </p:nvPr>
        </p:nvSpPr>
        <p:spPr>
          <a:xfrm>
            <a:off x="1509823" y="1934977"/>
            <a:ext cx="9122735" cy="1567891"/>
          </a:xfrm>
        </p:spPr>
        <p:txBody>
          <a:bodyPr/>
          <a:lstStyle/>
          <a:p>
            <a:r>
              <a:rPr lang="en-US" dirty="0"/>
              <a:t>Introduction</a:t>
            </a:r>
            <a:endParaRPr lang="en-NL" dirty="0"/>
          </a:p>
        </p:txBody>
      </p:sp>
      <p:sp>
        <p:nvSpPr>
          <p:cNvPr id="18" name="Slide Number Placeholder 5">
            <a:extLst>
              <a:ext uri="{FF2B5EF4-FFF2-40B4-BE49-F238E27FC236}">
                <a16:creationId xmlns:a16="http://schemas.microsoft.com/office/drawing/2014/main" id="{FF3D1D57-1162-150E-4192-F42BFCADCE5A}"/>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a:t>
            </a:fld>
            <a:endParaRPr lang="en-GB">
              <a:solidFill>
                <a:schemeClr val="bg1"/>
              </a:solidFill>
            </a:endParaRPr>
          </a:p>
        </p:txBody>
      </p:sp>
    </p:spTree>
    <p:extLst>
      <p:ext uri="{BB962C8B-B14F-4D97-AF65-F5344CB8AC3E}">
        <p14:creationId xmlns:p14="http://schemas.microsoft.com/office/powerpoint/2010/main" val="199256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F132CB-F158-B976-4283-A86002EEEA4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56D964-1C98-F3BB-F3FF-4C74216F7599}"/>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E7E71A25-3AB6-CD13-0B76-4127EDEB56C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11" name="Content Placeholder 10">
            <a:extLst>
              <a:ext uri="{FF2B5EF4-FFF2-40B4-BE49-F238E27FC236}">
                <a16:creationId xmlns:a16="http://schemas.microsoft.com/office/drawing/2014/main" id="{501AEF74-A2C2-5936-D2C5-7E69BE28EC47}"/>
              </a:ext>
            </a:extLst>
          </p:cNvPr>
          <p:cNvSpPr>
            <a:spLocks noGrp="1"/>
          </p:cNvSpPr>
          <p:nvPr>
            <p:ph sz="quarter" idx="13"/>
          </p:nvPr>
        </p:nvSpPr>
        <p:spPr>
          <a:xfrm>
            <a:off x="370663" y="1131352"/>
            <a:ext cx="11335783" cy="4971736"/>
          </a:xfrm>
        </p:spPr>
        <p:txBody>
          <a:bodyPr/>
          <a:lstStyle/>
          <a:p>
            <a:r>
              <a:rPr lang="en-US" sz="2000" dirty="0"/>
              <a:t>In the example here the institution is cataloging short story "On account of a hat" by author "Sholom Aleichem" </a:t>
            </a:r>
          </a:p>
          <a:p>
            <a:r>
              <a:rPr lang="en-US" sz="2000" dirty="0"/>
              <a:t>This short story appears in two different works, both of which are held by the library:</a:t>
            </a:r>
          </a:p>
          <a:p>
            <a:endParaRPr lang="en-US" sz="2000" dirty="0"/>
          </a:p>
          <a:p>
            <a:pPr marL="457200" indent="-457200">
              <a:buFont typeface="+mj-lt"/>
              <a:buAutoNum type="arabicPeriod"/>
            </a:pPr>
            <a:r>
              <a:rPr lang="en-US" sz="2000" dirty="0"/>
              <a:t>Sociology through literature : an introductory reader / edited by Lewis A. Coser. </a:t>
            </a:r>
          </a:p>
          <a:p>
            <a:pPr lvl="1"/>
            <a:r>
              <a:rPr lang="en-US" sz="1800" dirty="0"/>
              <a:t>System control number (</a:t>
            </a:r>
            <a:r>
              <a:rPr lang="en-US" sz="1800" dirty="0" err="1"/>
              <a:t>OCoLC</a:t>
            </a:r>
            <a:r>
              <a:rPr lang="en-US" sz="1800" dirty="0"/>
              <a:t>)965138</a:t>
            </a:r>
          </a:p>
          <a:p>
            <a:pPr marL="457200" indent="-457200">
              <a:buFont typeface="+mj-lt"/>
              <a:buAutoNum type="arabicPeriod"/>
            </a:pPr>
            <a:endParaRPr lang="en-US" sz="2000" dirty="0"/>
          </a:p>
          <a:p>
            <a:pPr marL="457200" indent="-457200">
              <a:buFont typeface="+mj-lt"/>
              <a:buAutoNum type="arabicPeriod"/>
            </a:pPr>
            <a:r>
              <a:rPr lang="en-US" sz="2000" dirty="0"/>
              <a:t>Selected stories of Sholom Aleichem / with an introduction by Alfred Kazin. \</a:t>
            </a:r>
          </a:p>
          <a:p>
            <a:pPr lvl="1"/>
            <a:r>
              <a:rPr lang="en-US" sz="1800" dirty="0"/>
              <a:t>System control number (</a:t>
            </a:r>
            <a:r>
              <a:rPr lang="en-US" sz="1800" dirty="0" err="1"/>
              <a:t>OCoLC</a:t>
            </a:r>
            <a:r>
              <a:rPr lang="en-US" sz="1800" dirty="0"/>
              <a:t>)709205</a:t>
            </a:r>
          </a:p>
          <a:p>
            <a:pPr lvl="1">
              <a:buFont typeface="Arial" panose="020B0604020202020204" pitchFamily="34" charset="0"/>
              <a:buChar char="•"/>
            </a:pPr>
            <a:endParaRPr lang="en-US" sz="2000" dirty="0"/>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623821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2729448"/>
          </a:xfrm>
        </p:spPr>
        <p:txBody>
          <a:bodyPr/>
          <a:lstStyle/>
          <a:p>
            <a:r>
              <a:rPr lang="en-US" sz="2000" dirty="0"/>
              <a:t>The institution wants to allow both the staff user in Alma as well as the end user in discovery (in the case here Primo) to be able to find the record for “On account of a hat” and have the user clearly see where the short story exists.</a:t>
            </a:r>
          </a:p>
          <a:p>
            <a:r>
              <a:rPr lang="en-US" sz="2000" dirty="0"/>
              <a:t>We will be using here the 774 Constituent Unit Entry field, through we could also use the 773 Host Item Entry field</a:t>
            </a:r>
          </a:p>
        </p:txBody>
      </p:sp>
    </p:spTree>
    <p:extLst>
      <p:ext uri="{BB962C8B-B14F-4D97-AF65-F5344CB8AC3E}">
        <p14:creationId xmlns:p14="http://schemas.microsoft.com/office/powerpoint/2010/main" val="365108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E64A6-9CA1-F7B4-CC21-6DD48FF31C41}"/>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CA031640-27B4-E213-635C-7661F60FDE1A}"/>
              </a:ext>
            </a:extLst>
          </p:cNvPr>
          <p:cNvSpPr>
            <a:spLocks noGrp="1"/>
          </p:cNvSpPr>
          <p:nvPr>
            <p:ph type="body" sz="quarter" idx="16"/>
          </p:nvPr>
        </p:nvSpPr>
        <p:spPr>
          <a:xfrm>
            <a:off x="1509823" y="1934977"/>
            <a:ext cx="9122735" cy="1567891"/>
          </a:xfrm>
        </p:spPr>
        <p:txBody>
          <a:bodyPr/>
          <a:lstStyle/>
          <a:p>
            <a:r>
              <a:rPr lang="en-US" dirty="0"/>
              <a:t>The works in which the short story exists</a:t>
            </a:r>
            <a:endParaRPr lang="en-NL" dirty="0"/>
          </a:p>
        </p:txBody>
      </p:sp>
      <p:sp>
        <p:nvSpPr>
          <p:cNvPr id="18" name="Slide Number Placeholder 5">
            <a:extLst>
              <a:ext uri="{FF2B5EF4-FFF2-40B4-BE49-F238E27FC236}">
                <a16:creationId xmlns:a16="http://schemas.microsoft.com/office/drawing/2014/main" id="{EE363773-FEA5-AEE6-9B52-CE14D80D9F5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6</a:t>
            </a:fld>
            <a:endParaRPr lang="en-GB">
              <a:solidFill>
                <a:schemeClr val="bg1"/>
              </a:solidFill>
            </a:endParaRPr>
          </a:p>
        </p:txBody>
      </p:sp>
    </p:spTree>
    <p:extLst>
      <p:ext uri="{BB962C8B-B14F-4D97-AF65-F5344CB8AC3E}">
        <p14:creationId xmlns:p14="http://schemas.microsoft.com/office/powerpoint/2010/main" val="368919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B4BA-849C-2354-F7D1-9DAD57D921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6C623F-21A1-7E61-9324-DBD39AF470E8}"/>
              </a:ext>
            </a:extLst>
          </p:cNvPr>
          <p:cNvSpPr>
            <a:spLocks noGrp="1"/>
          </p:cNvSpPr>
          <p:nvPr>
            <p:ph type="title"/>
          </p:nvPr>
        </p:nvSpPr>
        <p:spPr/>
        <p:txBody>
          <a:bodyPr/>
          <a:lstStyle/>
          <a:p>
            <a:r>
              <a:rPr lang="en-US" dirty="0"/>
              <a:t>The works in which the short story exists</a:t>
            </a:r>
            <a:endParaRPr lang="en-NL" dirty="0"/>
          </a:p>
        </p:txBody>
      </p:sp>
      <p:sp>
        <p:nvSpPr>
          <p:cNvPr id="9" name="Slide Number Placeholder 5">
            <a:extLst>
              <a:ext uri="{FF2B5EF4-FFF2-40B4-BE49-F238E27FC236}">
                <a16:creationId xmlns:a16="http://schemas.microsoft.com/office/drawing/2014/main" id="{7E1F841E-A2FA-3081-23A5-1CEEC3004BA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11" name="Content Placeholder 10">
            <a:extLst>
              <a:ext uri="{FF2B5EF4-FFF2-40B4-BE49-F238E27FC236}">
                <a16:creationId xmlns:a16="http://schemas.microsoft.com/office/drawing/2014/main" id="{FEC25F0B-8CE3-14C2-CF26-03819F64B265}"/>
              </a:ext>
            </a:extLst>
          </p:cNvPr>
          <p:cNvSpPr>
            <a:spLocks noGrp="1"/>
          </p:cNvSpPr>
          <p:nvPr>
            <p:ph sz="quarter" idx="13"/>
          </p:nvPr>
        </p:nvSpPr>
        <p:spPr>
          <a:xfrm>
            <a:off x="370663" y="1131351"/>
            <a:ext cx="11335783" cy="2421145"/>
          </a:xfrm>
        </p:spPr>
        <p:txBody>
          <a:bodyPr/>
          <a:lstStyle/>
          <a:p>
            <a:pPr>
              <a:buFont typeface="Arial" panose="020B0604020202020204" pitchFamily="34" charset="0"/>
              <a:buChar char="•"/>
            </a:pPr>
            <a:r>
              <a:rPr lang="en-US" sz="2000" dirty="0"/>
              <a:t>As stated in the introduction, the short story “On account of a hat” exists in these two works:</a:t>
            </a:r>
          </a:p>
          <a:p>
            <a:endParaRPr lang="en-US" sz="2000" dirty="0"/>
          </a:p>
          <a:p>
            <a:pPr marL="457200" indent="-457200">
              <a:buFont typeface="+mj-lt"/>
              <a:buAutoNum type="arabicPeriod"/>
            </a:pPr>
            <a:r>
              <a:rPr lang="en-US" sz="2000" dirty="0"/>
              <a:t>Sociology through literature : an introductory reader / edited by Lewis A. Coser. System control number (</a:t>
            </a:r>
            <a:r>
              <a:rPr lang="en-US" sz="2000" dirty="0" err="1"/>
              <a:t>OCoLC</a:t>
            </a:r>
            <a:r>
              <a:rPr lang="en-US" sz="2000" dirty="0"/>
              <a:t>)965138</a:t>
            </a:r>
          </a:p>
          <a:p>
            <a:pPr marL="457200" indent="-457200">
              <a:buFont typeface="+mj-lt"/>
              <a:buAutoNum type="arabicPeriod"/>
            </a:pPr>
            <a:r>
              <a:rPr lang="en-US" sz="2000" dirty="0"/>
              <a:t>Selected stories of Sholom Aleichem / with an introduction by Alfred Kazin. System control number (</a:t>
            </a:r>
            <a:r>
              <a:rPr lang="en-US" sz="2000" dirty="0" err="1"/>
              <a:t>OCoLC</a:t>
            </a:r>
            <a:r>
              <a:rPr lang="en-US" sz="2000" dirty="0"/>
              <a:t>)709205</a:t>
            </a:r>
          </a:p>
          <a:p>
            <a:pPr marL="457200" indent="-457200">
              <a:buFont typeface="+mj-lt"/>
              <a:buAutoNum type="arabicPeriod"/>
            </a:pPr>
            <a:endParaRPr lang="en-US" sz="2000" dirty="0"/>
          </a:p>
          <a:p>
            <a:r>
              <a:rPr lang="en-US" sz="2000" dirty="0"/>
              <a:t>Each of the above works has physical inventory.</a:t>
            </a:r>
          </a:p>
          <a:p>
            <a:r>
              <a:rPr lang="en-US" sz="2000" dirty="0"/>
              <a:t>The record “On account of a hat” does not have its own inventory.  It will “point to” the inventory of the related records.</a:t>
            </a:r>
          </a:p>
        </p:txBody>
      </p:sp>
    </p:spTree>
    <p:extLst>
      <p:ext uri="{BB962C8B-B14F-4D97-AF65-F5344CB8AC3E}">
        <p14:creationId xmlns:p14="http://schemas.microsoft.com/office/powerpoint/2010/main" val="4223079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53C03-E1A5-9F98-C256-DEAA1C298E8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5B28C6F-9D61-DDF5-BE9D-43F2CF46CEB5}"/>
              </a:ext>
            </a:extLst>
          </p:cNvPr>
          <p:cNvSpPr>
            <a:spLocks noGrp="1"/>
          </p:cNvSpPr>
          <p:nvPr>
            <p:ph type="title"/>
          </p:nvPr>
        </p:nvSpPr>
        <p:spPr/>
        <p:txBody>
          <a:bodyPr/>
          <a:lstStyle/>
          <a:p>
            <a:r>
              <a:rPr lang="en-US" dirty="0"/>
              <a:t>The works in which the short story exists</a:t>
            </a:r>
            <a:endParaRPr lang="en-NL" dirty="0"/>
          </a:p>
        </p:txBody>
      </p:sp>
      <p:sp>
        <p:nvSpPr>
          <p:cNvPr id="9" name="Slide Number Placeholder 5">
            <a:extLst>
              <a:ext uri="{FF2B5EF4-FFF2-40B4-BE49-F238E27FC236}">
                <a16:creationId xmlns:a16="http://schemas.microsoft.com/office/drawing/2014/main" id="{5DA2B9C4-09E1-C0F6-5B19-EEAB4EC6953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sp>
        <p:nvSpPr>
          <p:cNvPr id="11" name="Content Placeholder 10">
            <a:extLst>
              <a:ext uri="{FF2B5EF4-FFF2-40B4-BE49-F238E27FC236}">
                <a16:creationId xmlns:a16="http://schemas.microsoft.com/office/drawing/2014/main" id="{4EDF7EAB-CF8D-7C27-2ED0-12056D0F1FF7}"/>
              </a:ext>
            </a:extLst>
          </p:cNvPr>
          <p:cNvSpPr>
            <a:spLocks noGrp="1"/>
          </p:cNvSpPr>
          <p:nvPr>
            <p:ph sz="quarter" idx="13"/>
          </p:nvPr>
        </p:nvSpPr>
        <p:spPr>
          <a:xfrm>
            <a:off x="370663" y="1131352"/>
            <a:ext cx="11335783" cy="960208"/>
          </a:xfrm>
        </p:spPr>
        <p:txBody>
          <a:bodyPr/>
          <a:lstStyle/>
          <a:p>
            <a:pPr>
              <a:buFont typeface="Arial" panose="020B0604020202020204" pitchFamily="34" charset="0"/>
              <a:buChar char="•"/>
            </a:pPr>
            <a:r>
              <a:rPr lang="en-US" sz="2000" dirty="0"/>
              <a:t>Here is “Sociology through literature : an introductory reader / edited by Lewis A. Coser”. System control number (</a:t>
            </a:r>
            <a:r>
              <a:rPr lang="en-US" sz="2000" dirty="0" err="1"/>
              <a:t>OCoLC</a:t>
            </a:r>
            <a:r>
              <a:rPr lang="en-US" sz="2000" dirty="0"/>
              <a:t>)965138</a:t>
            </a:r>
          </a:p>
        </p:txBody>
      </p:sp>
      <p:pic>
        <p:nvPicPr>
          <p:cNvPr id="3" name="Picture 2">
            <a:extLst>
              <a:ext uri="{FF2B5EF4-FFF2-40B4-BE49-F238E27FC236}">
                <a16:creationId xmlns:a16="http://schemas.microsoft.com/office/drawing/2014/main" id="{D4140908-E5C9-74EF-0F7D-57CCE587B2C8}"/>
              </a:ext>
            </a:extLst>
          </p:cNvPr>
          <p:cNvPicPr>
            <a:picLocks noChangeAspect="1"/>
          </p:cNvPicPr>
          <p:nvPr/>
        </p:nvPicPr>
        <p:blipFill>
          <a:blip r:embed="rId2"/>
          <a:stretch>
            <a:fillRect/>
          </a:stretch>
        </p:blipFill>
        <p:spPr>
          <a:xfrm>
            <a:off x="0" y="2258218"/>
            <a:ext cx="12192000" cy="2341563"/>
          </a:xfrm>
          <a:prstGeom prst="rect">
            <a:avLst/>
          </a:prstGeom>
          <a:ln>
            <a:solidFill>
              <a:schemeClr val="tx1"/>
            </a:solidFill>
          </a:ln>
        </p:spPr>
      </p:pic>
    </p:spTree>
    <p:extLst>
      <p:ext uri="{BB962C8B-B14F-4D97-AF65-F5344CB8AC3E}">
        <p14:creationId xmlns:p14="http://schemas.microsoft.com/office/powerpoint/2010/main" val="2980000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265F-A3EC-990F-905E-3D1F39D7E53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E086FAE-DBB9-FF74-82C4-B87B727E1969}"/>
              </a:ext>
            </a:extLst>
          </p:cNvPr>
          <p:cNvSpPr>
            <a:spLocks noGrp="1"/>
          </p:cNvSpPr>
          <p:nvPr>
            <p:ph type="title"/>
          </p:nvPr>
        </p:nvSpPr>
        <p:spPr/>
        <p:txBody>
          <a:bodyPr/>
          <a:lstStyle/>
          <a:p>
            <a:r>
              <a:rPr lang="en-US" dirty="0"/>
              <a:t>The works in which the short story exists</a:t>
            </a:r>
            <a:endParaRPr lang="en-NL" dirty="0"/>
          </a:p>
        </p:txBody>
      </p:sp>
      <p:sp>
        <p:nvSpPr>
          <p:cNvPr id="9" name="Slide Number Placeholder 5">
            <a:extLst>
              <a:ext uri="{FF2B5EF4-FFF2-40B4-BE49-F238E27FC236}">
                <a16:creationId xmlns:a16="http://schemas.microsoft.com/office/drawing/2014/main" id="{52D62EDB-4B15-A5F9-089C-CF6A790F3F4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11" name="Content Placeholder 10">
            <a:extLst>
              <a:ext uri="{FF2B5EF4-FFF2-40B4-BE49-F238E27FC236}">
                <a16:creationId xmlns:a16="http://schemas.microsoft.com/office/drawing/2014/main" id="{B20FE979-A52F-CCD6-46F0-0DA13897F84C}"/>
              </a:ext>
            </a:extLst>
          </p:cNvPr>
          <p:cNvSpPr>
            <a:spLocks noGrp="1"/>
          </p:cNvSpPr>
          <p:nvPr>
            <p:ph sz="quarter" idx="13"/>
          </p:nvPr>
        </p:nvSpPr>
        <p:spPr>
          <a:xfrm>
            <a:off x="370663" y="1131352"/>
            <a:ext cx="11335783" cy="1733768"/>
          </a:xfrm>
        </p:spPr>
        <p:txBody>
          <a:bodyPr/>
          <a:lstStyle/>
          <a:p>
            <a:r>
              <a:rPr lang="en-US" sz="2000" dirty="0"/>
              <a:t>Here is “Selected stories of Sholom Aleichem / with an introduction by Alfred Kazin”. System control number (</a:t>
            </a:r>
            <a:r>
              <a:rPr lang="en-US" sz="2000" dirty="0" err="1"/>
              <a:t>OCoLC</a:t>
            </a:r>
            <a:r>
              <a:rPr lang="en-US" sz="2000" dirty="0"/>
              <a:t>)709205</a:t>
            </a:r>
          </a:p>
          <a:p>
            <a:pPr>
              <a:buFont typeface="Arial" panose="020B0604020202020204" pitchFamily="34" charset="0"/>
              <a:buChar char="•"/>
            </a:pPr>
            <a:endParaRPr lang="en-US" sz="2000" dirty="0"/>
          </a:p>
        </p:txBody>
      </p:sp>
      <p:pic>
        <p:nvPicPr>
          <p:cNvPr id="3" name="Picture 2">
            <a:extLst>
              <a:ext uri="{FF2B5EF4-FFF2-40B4-BE49-F238E27FC236}">
                <a16:creationId xmlns:a16="http://schemas.microsoft.com/office/drawing/2014/main" id="{3832C8ED-8E22-8D27-355F-8948B3FDDA9E}"/>
              </a:ext>
            </a:extLst>
          </p:cNvPr>
          <p:cNvPicPr>
            <a:picLocks noChangeAspect="1"/>
          </p:cNvPicPr>
          <p:nvPr/>
        </p:nvPicPr>
        <p:blipFill>
          <a:blip r:embed="rId2"/>
          <a:stretch>
            <a:fillRect/>
          </a:stretch>
        </p:blipFill>
        <p:spPr>
          <a:xfrm>
            <a:off x="0" y="2174875"/>
            <a:ext cx="12192000" cy="2508250"/>
          </a:xfrm>
          <a:prstGeom prst="rect">
            <a:avLst/>
          </a:prstGeom>
          <a:ln>
            <a:solidFill>
              <a:schemeClr val="tx1"/>
            </a:solidFill>
          </a:ln>
        </p:spPr>
      </p:pic>
    </p:spTree>
    <p:extLst>
      <p:ext uri="{BB962C8B-B14F-4D97-AF65-F5344CB8AC3E}">
        <p14:creationId xmlns:p14="http://schemas.microsoft.com/office/powerpoint/2010/main" val="74414458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4791</TotalTime>
  <Words>1039</Words>
  <Application>Microsoft Office PowerPoint</Application>
  <PresentationFormat>Widescreen</PresentationFormat>
  <Paragraphs>115</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The works in which the short story exists</vt:lpstr>
      <vt:lpstr>The works in which the short story exists</vt:lpstr>
      <vt:lpstr>The works in which the short story exists</vt:lpstr>
      <vt:lpstr>PowerPoint Presentation</vt:lpstr>
      <vt:lpstr>Catalog the short story and link to related records</vt:lpstr>
      <vt:lpstr>Catalog the short story and link to related records</vt:lpstr>
      <vt:lpstr>Catalog the short story and link to related records</vt:lpstr>
      <vt:lpstr>Catalog the short story and link to related records</vt:lpstr>
      <vt:lpstr>PowerPoint Presentation</vt:lpstr>
      <vt:lpstr>The job "MMS - Build Record Relations"</vt:lpstr>
      <vt:lpstr>PowerPoint Presentation</vt:lpstr>
      <vt:lpstr>The related records in Alma</vt:lpstr>
      <vt:lpstr>The related records in Alma</vt:lpstr>
      <vt:lpstr>The related records in Alma</vt:lpstr>
      <vt:lpstr>The related records in Alma</vt:lpstr>
      <vt:lpstr>PowerPoint Presentation</vt:lpstr>
      <vt:lpstr>The related records in discovery (Primo)</vt:lpstr>
      <vt:lpstr>The related records in discovery (Primo)</vt:lpstr>
      <vt:lpstr>The related records in discovery (Primo)</vt:lpstr>
      <vt:lpstr>The related records in discovery (Primo)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2</cp:revision>
  <dcterms:created xsi:type="dcterms:W3CDTF">2023-07-24T19:21:55Z</dcterms:created>
  <dcterms:modified xsi:type="dcterms:W3CDTF">2025-07-16T10:58:27Z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